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125"/>
  </p:notesMasterIdLst>
  <p:sldIdLst>
    <p:sldId id="1631" r:id="rId5"/>
    <p:sldId id="1634" r:id="rId6"/>
    <p:sldId id="1635" r:id="rId7"/>
    <p:sldId id="1636" r:id="rId8"/>
    <p:sldId id="1637" r:id="rId9"/>
    <p:sldId id="1638" r:id="rId10"/>
    <p:sldId id="1639" r:id="rId11"/>
    <p:sldId id="1640" r:id="rId12"/>
    <p:sldId id="1632" r:id="rId13"/>
    <p:sldId id="1633" r:id="rId14"/>
    <p:sldId id="1198" r:id="rId15"/>
    <p:sldId id="1467" r:id="rId16"/>
    <p:sldId id="1468" r:id="rId17"/>
    <p:sldId id="1469" r:id="rId18"/>
    <p:sldId id="1466" r:id="rId19"/>
    <p:sldId id="1470" r:id="rId20"/>
    <p:sldId id="1473" r:id="rId21"/>
    <p:sldId id="1471" r:id="rId22"/>
    <p:sldId id="1474" r:id="rId23"/>
    <p:sldId id="1475" r:id="rId24"/>
    <p:sldId id="1476" r:id="rId25"/>
    <p:sldId id="1480" r:id="rId26"/>
    <p:sldId id="1478" r:id="rId27"/>
    <p:sldId id="1477" r:id="rId28"/>
    <p:sldId id="1482" r:id="rId29"/>
    <p:sldId id="1481" r:id="rId30"/>
    <p:sldId id="1486" r:id="rId31"/>
    <p:sldId id="1483" r:id="rId32"/>
    <p:sldId id="1484" r:id="rId33"/>
    <p:sldId id="1489" r:id="rId34"/>
    <p:sldId id="1485" r:id="rId35"/>
    <p:sldId id="1487" r:id="rId36"/>
    <p:sldId id="1490" r:id="rId37"/>
    <p:sldId id="1488" r:id="rId38"/>
    <p:sldId id="1492" r:id="rId39"/>
    <p:sldId id="1491" r:id="rId40"/>
    <p:sldId id="1493" r:id="rId41"/>
    <p:sldId id="1496" r:id="rId42"/>
    <p:sldId id="1497" r:id="rId43"/>
    <p:sldId id="1495" r:id="rId44"/>
    <p:sldId id="1507" r:id="rId45"/>
    <p:sldId id="1563" r:id="rId46"/>
    <p:sldId id="1553" r:id="rId47"/>
    <p:sldId id="1554" r:id="rId48"/>
    <p:sldId id="1555" r:id="rId49"/>
    <p:sldId id="1556" r:id="rId50"/>
    <p:sldId id="1557" r:id="rId51"/>
    <p:sldId id="1558" r:id="rId52"/>
    <p:sldId id="1559" r:id="rId53"/>
    <p:sldId id="1560" r:id="rId54"/>
    <p:sldId id="1561" r:id="rId55"/>
    <p:sldId id="1562" r:id="rId56"/>
    <p:sldId id="1498" r:id="rId57"/>
    <p:sldId id="1500" r:id="rId58"/>
    <p:sldId id="1501" r:id="rId59"/>
    <p:sldId id="1499" r:id="rId60"/>
    <p:sldId id="1505" r:id="rId61"/>
    <p:sldId id="1502" r:id="rId62"/>
    <p:sldId id="1509" r:id="rId63"/>
    <p:sldId id="1511" r:id="rId64"/>
    <p:sldId id="1513" r:id="rId65"/>
    <p:sldId id="1514" r:id="rId66"/>
    <p:sldId id="1506" r:id="rId67"/>
    <p:sldId id="1503" r:id="rId68"/>
    <p:sldId id="1504" r:id="rId69"/>
    <p:sldId id="1516" r:id="rId70"/>
    <p:sldId id="1515" r:id="rId71"/>
    <p:sldId id="1517" r:id="rId72"/>
    <p:sldId id="1518" r:id="rId73"/>
    <p:sldId id="1519" r:id="rId74"/>
    <p:sldId id="1520" r:id="rId75"/>
    <p:sldId id="1521" r:id="rId76"/>
    <p:sldId id="1522" r:id="rId77"/>
    <p:sldId id="1523" r:id="rId78"/>
    <p:sldId id="1524" r:id="rId79"/>
    <p:sldId id="1525" r:id="rId80"/>
    <p:sldId id="1527" r:id="rId81"/>
    <p:sldId id="1567" r:id="rId82"/>
    <p:sldId id="1575" r:id="rId83"/>
    <p:sldId id="1569" r:id="rId84"/>
    <p:sldId id="1570" r:id="rId85"/>
    <p:sldId id="1572" r:id="rId86"/>
    <p:sldId id="1537" r:id="rId87"/>
    <p:sldId id="1538" r:id="rId88"/>
    <p:sldId id="1533" r:id="rId89"/>
    <p:sldId id="1534" r:id="rId90"/>
    <p:sldId id="1535" r:id="rId91"/>
    <p:sldId id="1536" r:id="rId92"/>
    <p:sldId id="1528" r:id="rId93"/>
    <p:sldId id="1530" r:id="rId94"/>
    <p:sldId id="1531" r:id="rId95"/>
    <p:sldId id="1539" r:id="rId96"/>
    <p:sldId id="1540" r:id="rId97"/>
    <p:sldId id="1541" r:id="rId98"/>
    <p:sldId id="1576" r:id="rId99"/>
    <p:sldId id="1583" r:id="rId100"/>
    <p:sldId id="1578" r:id="rId101"/>
    <p:sldId id="1579" r:id="rId102"/>
    <p:sldId id="1580" r:id="rId103"/>
    <p:sldId id="1581" r:id="rId104"/>
    <p:sldId id="1577" r:id="rId105"/>
    <p:sldId id="1542" r:id="rId106"/>
    <p:sldId id="1545" r:id="rId107"/>
    <p:sldId id="1543" r:id="rId108"/>
    <p:sldId id="1544" r:id="rId109"/>
    <p:sldId id="1550" r:id="rId110"/>
    <p:sldId id="1549" r:id="rId111"/>
    <p:sldId id="1547" r:id="rId112"/>
    <p:sldId id="1548" r:id="rId113"/>
    <p:sldId id="1546" r:id="rId114"/>
    <p:sldId id="1585" r:id="rId115"/>
    <p:sldId id="1587" r:id="rId116"/>
    <p:sldId id="1588" r:id="rId117"/>
    <p:sldId id="1590" r:id="rId118"/>
    <p:sldId id="1592" r:id="rId119"/>
    <p:sldId id="1589" r:id="rId120"/>
    <p:sldId id="1593" r:id="rId121"/>
    <p:sldId id="1594" r:id="rId122"/>
    <p:sldId id="1595" r:id="rId123"/>
    <p:sldId id="1641" r:id="rId124"/>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984"/>
    <a:srgbClr val="C0A523"/>
    <a:srgbClr val="246B1B"/>
    <a:srgbClr val="E4CF3D"/>
    <a:srgbClr val="99FF66"/>
    <a:srgbClr val="9CDE2A"/>
    <a:srgbClr val="1A40C0"/>
    <a:srgbClr val="660066"/>
    <a:srgbClr val="224C8A"/>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827B05-11C0-2440-8382-553EBF7AC0D0}" v="1604" dt="2021-03-15T03:54:08.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5" autoAdjust="0"/>
    <p:restoredTop sz="94645"/>
  </p:normalViewPr>
  <p:slideViewPr>
    <p:cSldViewPr snapToGrid="0" snapToObjects="1">
      <p:cViewPr varScale="1">
        <p:scale>
          <a:sx n="58" d="100"/>
          <a:sy n="58" d="100"/>
        </p:scale>
        <p:origin x="516" y="8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B1222108-3465-C84A-A46A-773C24444EF7}"/>
    <pc:docChg chg="undo redo custSel addSld delSld modSld">
      <pc:chgData name="Stack Simplify" userId="30f9c473cae68561" providerId="LiveId" clId="{B1222108-3465-C84A-A46A-773C24444EF7}" dt="2021-02-27T05:34:58.904" v="3247" actId="2696"/>
      <pc:docMkLst>
        <pc:docMk/>
      </pc:docMkLst>
      <pc:sldChg chg="modSp mod">
        <pc:chgData name="Stack Simplify" userId="30f9c473cae68561" providerId="LiveId" clId="{B1222108-3465-C84A-A46A-773C24444EF7}" dt="2021-02-22T12:51:55.587" v="1471" actId="14100"/>
        <pc:sldMkLst>
          <pc:docMk/>
          <pc:sldMk cId="3904756619" sldId="1503"/>
        </pc:sldMkLst>
        <pc:spChg chg="mod">
          <ac:chgData name="Stack Simplify" userId="30f9c473cae68561" providerId="LiveId" clId="{B1222108-3465-C84A-A46A-773C24444EF7}" dt="2021-02-22T12:51:55.587" v="1471" actId="14100"/>
          <ac:spMkLst>
            <pc:docMk/>
            <pc:sldMk cId="3904756619" sldId="1503"/>
            <ac:spMk id="31" creationId="{6EFBDE13-A809-DF40-A3EE-73F02B7911F3}"/>
          </ac:spMkLst>
        </pc:spChg>
        <pc:cxnChg chg="mod">
          <ac:chgData name="Stack Simplify" userId="30f9c473cae68561" providerId="LiveId" clId="{B1222108-3465-C84A-A46A-773C24444EF7}" dt="2021-02-22T12:51:55.587" v="1471" actId="14100"/>
          <ac:cxnSpMkLst>
            <pc:docMk/>
            <pc:sldMk cId="3904756619" sldId="1503"/>
            <ac:cxnSpMk id="37" creationId="{1D181754-F397-4142-B45C-F2677C6AF8CF}"/>
          </ac:cxnSpMkLst>
        </pc:cxnChg>
      </pc:sldChg>
      <pc:sldChg chg="modSp mod">
        <pc:chgData name="Stack Simplify" userId="30f9c473cae68561" providerId="LiveId" clId="{B1222108-3465-C84A-A46A-773C24444EF7}" dt="2021-02-22T12:54:04.968" v="1474" actId="207"/>
        <pc:sldMkLst>
          <pc:docMk/>
          <pc:sldMk cId="4067553644" sldId="1504"/>
        </pc:sldMkLst>
        <pc:spChg chg="mod">
          <ac:chgData name="Stack Simplify" userId="30f9c473cae68561" providerId="LiveId" clId="{B1222108-3465-C84A-A46A-773C24444EF7}" dt="2021-02-22T12:50:22.879" v="1460" actId="207"/>
          <ac:spMkLst>
            <pc:docMk/>
            <pc:sldMk cId="4067553644" sldId="1504"/>
            <ac:spMk id="10" creationId="{61E1229A-3B1C-6C4C-9DB7-EA67096B6451}"/>
          </ac:spMkLst>
        </pc:spChg>
        <pc:spChg chg="mod">
          <ac:chgData name="Stack Simplify" userId="30f9c473cae68561" providerId="LiveId" clId="{B1222108-3465-C84A-A46A-773C24444EF7}" dt="2021-02-22T12:50:33.775" v="1462" actId="207"/>
          <ac:spMkLst>
            <pc:docMk/>
            <pc:sldMk cId="4067553644" sldId="1504"/>
            <ac:spMk id="11" creationId="{9FDA9306-5048-1145-B62B-22F6DF96C9F2}"/>
          </ac:spMkLst>
        </pc:spChg>
        <pc:spChg chg="mod">
          <ac:chgData name="Stack Simplify" userId="30f9c473cae68561" providerId="LiveId" clId="{B1222108-3465-C84A-A46A-773C24444EF7}" dt="2021-02-22T12:50:39.941" v="1464" actId="207"/>
          <ac:spMkLst>
            <pc:docMk/>
            <pc:sldMk cId="4067553644" sldId="1504"/>
            <ac:spMk id="12" creationId="{06AEA9CC-66A9-174E-A447-7E689CB245DF}"/>
          </ac:spMkLst>
        </pc:spChg>
        <pc:spChg chg="mod">
          <ac:chgData name="Stack Simplify" userId="30f9c473cae68561" providerId="LiveId" clId="{B1222108-3465-C84A-A46A-773C24444EF7}" dt="2021-02-22T12:50:48.787" v="1465" actId="207"/>
          <ac:spMkLst>
            <pc:docMk/>
            <pc:sldMk cId="4067553644" sldId="1504"/>
            <ac:spMk id="13" creationId="{F8795F43-AD2A-BA49-99F6-E7F9123392E0}"/>
          </ac:spMkLst>
        </pc:spChg>
        <pc:spChg chg="mod">
          <ac:chgData name="Stack Simplify" userId="30f9c473cae68561" providerId="LiveId" clId="{B1222108-3465-C84A-A46A-773C24444EF7}" dt="2021-02-22T12:51:04.710" v="1467" actId="207"/>
          <ac:spMkLst>
            <pc:docMk/>
            <pc:sldMk cId="4067553644" sldId="1504"/>
            <ac:spMk id="14" creationId="{671784A0-24E9-554B-B632-DD7823013736}"/>
          </ac:spMkLst>
        </pc:spChg>
        <pc:spChg chg="mod">
          <ac:chgData name="Stack Simplify" userId="30f9c473cae68561" providerId="LiveId" clId="{B1222108-3465-C84A-A46A-773C24444EF7}" dt="2021-02-22T12:51:22.411" v="1469" actId="14100"/>
          <ac:spMkLst>
            <pc:docMk/>
            <pc:sldMk cId="4067553644" sldId="1504"/>
            <ac:spMk id="15" creationId="{354F4F43-4BEB-7945-8F8F-9220D79DF088}"/>
          </ac:spMkLst>
        </pc:spChg>
        <pc:spChg chg="mod">
          <ac:chgData name="Stack Simplify" userId="30f9c473cae68561" providerId="LiveId" clId="{B1222108-3465-C84A-A46A-773C24444EF7}" dt="2021-02-22T12:54:04.968" v="1474" actId="207"/>
          <ac:spMkLst>
            <pc:docMk/>
            <pc:sldMk cId="4067553644" sldId="1504"/>
            <ac:spMk id="16" creationId="{8C41FA0D-FF17-4E47-BD2F-B9034045CA10}"/>
          </ac:spMkLst>
        </pc:spChg>
      </pc:sldChg>
      <pc:sldChg chg="del">
        <pc:chgData name="Stack Simplify" userId="30f9c473cae68561" providerId="LiveId" clId="{B1222108-3465-C84A-A46A-773C24444EF7}" dt="2021-02-10T12:09:08.321" v="0" actId="2696"/>
        <pc:sldMkLst>
          <pc:docMk/>
          <pc:sldMk cId="2111301584" sldId="1509"/>
        </pc:sldMkLst>
      </pc:sldChg>
      <pc:sldChg chg="add">
        <pc:chgData name="Stack Simplify" userId="30f9c473cae68561" providerId="LiveId" clId="{B1222108-3465-C84A-A46A-773C24444EF7}" dt="2021-02-10T12:09:11.502" v="3"/>
        <pc:sldMkLst>
          <pc:docMk/>
          <pc:sldMk cId="2244971533" sldId="1509"/>
        </pc:sldMkLst>
      </pc:sldChg>
      <pc:sldChg chg="add del">
        <pc:chgData name="Stack Simplify" userId="30f9c473cae68561" providerId="LiveId" clId="{B1222108-3465-C84A-A46A-773C24444EF7}" dt="2021-02-11T09:30:28.585" v="119" actId="2696"/>
        <pc:sldMkLst>
          <pc:docMk/>
          <pc:sldMk cId="1545754403" sldId="1510"/>
        </pc:sldMkLst>
      </pc:sldChg>
      <pc:sldChg chg="del">
        <pc:chgData name="Stack Simplify" userId="30f9c473cae68561" providerId="LiveId" clId="{B1222108-3465-C84A-A46A-773C24444EF7}" dt="2021-02-10T12:09:08.341" v="2" actId="2696"/>
        <pc:sldMkLst>
          <pc:docMk/>
          <pc:sldMk cId="1686337388" sldId="1510"/>
        </pc:sldMkLst>
      </pc:sldChg>
      <pc:sldChg chg="del">
        <pc:chgData name="Stack Simplify" userId="30f9c473cae68561" providerId="LiveId" clId="{B1222108-3465-C84A-A46A-773C24444EF7}" dt="2021-02-10T12:09:08.333" v="1" actId="2696"/>
        <pc:sldMkLst>
          <pc:docMk/>
          <pc:sldMk cId="3819753648" sldId="1511"/>
        </pc:sldMkLst>
      </pc:sldChg>
      <pc:sldChg chg="addSp delSp modSp add mod modAnim">
        <pc:chgData name="Stack Simplify" userId="30f9c473cae68561" providerId="LiveId" clId="{B1222108-3465-C84A-A46A-773C24444EF7}" dt="2021-02-22T05:13:51.824" v="976" actId="207"/>
        <pc:sldMkLst>
          <pc:docMk/>
          <pc:sldMk cId="4285700515" sldId="1511"/>
        </pc:sldMkLst>
        <pc:spChg chg="mod">
          <ac:chgData name="Stack Simplify" userId="30f9c473cae68561" providerId="LiveId" clId="{B1222108-3465-C84A-A46A-773C24444EF7}" dt="2021-02-11T09:25:28.880" v="116" actId="1076"/>
          <ac:spMkLst>
            <pc:docMk/>
            <pc:sldMk cId="4285700515" sldId="1511"/>
            <ac:spMk id="4" creationId="{186DEB00-85CD-C644-990C-416C4E2275D8}"/>
          </ac:spMkLst>
        </pc:spChg>
        <pc:spChg chg="mod">
          <ac:chgData name="Stack Simplify" userId="30f9c473cae68561" providerId="LiveId" clId="{B1222108-3465-C84A-A46A-773C24444EF7}" dt="2021-02-11T09:20:47.917" v="85" actId="14100"/>
          <ac:spMkLst>
            <pc:docMk/>
            <pc:sldMk cId="4285700515" sldId="1511"/>
            <ac:spMk id="15" creationId="{C91C242E-DC83-CB4B-B948-ED104947029A}"/>
          </ac:spMkLst>
        </pc:spChg>
        <pc:spChg chg="mod">
          <ac:chgData name="Stack Simplify" userId="30f9c473cae68561" providerId="LiveId" clId="{B1222108-3465-C84A-A46A-773C24444EF7}" dt="2021-02-11T09:11:42.762" v="5" actId="1076"/>
          <ac:spMkLst>
            <pc:docMk/>
            <pc:sldMk cId="4285700515" sldId="1511"/>
            <ac:spMk id="18" creationId="{9C983BA5-0D6B-2B46-A95A-79FD30394191}"/>
          </ac:spMkLst>
        </pc:spChg>
        <pc:spChg chg="mod">
          <ac:chgData name="Stack Simplify" userId="30f9c473cae68561" providerId="LiveId" clId="{B1222108-3465-C84A-A46A-773C24444EF7}" dt="2021-02-11T09:11:42.762" v="5" actId="1076"/>
          <ac:spMkLst>
            <pc:docMk/>
            <pc:sldMk cId="4285700515" sldId="1511"/>
            <ac:spMk id="21" creationId="{5EF71F43-AA4E-8E45-A90F-6A782AF17219}"/>
          </ac:spMkLst>
        </pc:spChg>
        <pc:spChg chg="mod">
          <ac:chgData name="Stack Simplify" userId="30f9c473cae68561" providerId="LiveId" clId="{B1222108-3465-C84A-A46A-773C24444EF7}" dt="2021-02-11T09:11:42.762" v="5" actId="1076"/>
          <ac:spMkLst>
            <pc:docMk/>
            <pc:sldMk cId="4285700515" sldId="1511"/>
            <ac:spMk id="24" creationId="{3FDC6308-2E0A-E144-88EB-9123635A7937}"/>
          </ac:spMkLst>
        </pc:spChg>
        <pc:spChg chg="mod">
          <ac:chgData name="Stack Simplify" userId="30f9c473cae68561" providerId="LiveId" clId="{B1222108-3465-C84A-A46A-773C24444EF7}" dt="2021-02-11T09:11:42.762" v="5" actId="1076"/>
          <ac:spMkLst>
            <pc:docMk/>
            <pc:sldMk cId="4285700515" sldId="1511"/>
            <ac:spMk id="25" creationId="{334CD7FB-D322-8949-A76A-F480055F0A34}"/>
          </ac:spMkLst>
        </pc:spChg>
        <pc:spChg chg="mod">
          <ac:chgData name="Stack Simplify" userId="30f9c473cae68561" providerId="LiveId" clId="{B1222108-3465-C84A-A46A-773C24444EF7}" dt="2021-02-11T09:25:32.185" v="117" actId="1076"/>
          <ac:spMkLst>
            <pc:docMk/>
            <pc:sldMk cId="4285700515" sldId="1511"/>
            <ac:spMk id="26" creationId="{EF5D8BDD-FF2C-B54E-9293-DD569227BA6F}"/>
          </ac:spMkLst>
        </pc:spChg>
        <pc:spChg chg="mod">
          <ac:chgData name="Stack Simplify" userId="30f9c473cae68561" providerId="LiveId" clId="{B1222108-3465-C84A-A46A-773C24444EF7}" dt="2021-02-11T09:11:42.762" v="5" actId="1076"/>
          <ac:spMkLst>
            <pc:docMk/>
            <pc:sldMk cId="4285700515" sldId="1511"/>
            <ac:spMk id="27" creationId="{62064394-2513-C048-AB7A-2E15AD6C8529}"/>
          </ac:spMkLst>
        </pc:spChg>
        <pc:spChg chg="mod">
          <ac:chgData name="Stack Simplify" userId="30f9c473cae68561" providerId="LiveId" clId="{B1222108-3465-C84A-A46A-773C24444EF7}" dt="2021-02-11T09:11:42.762" v="5" actId="1076"/>
          <ac:spMkLst>
            <pc:docMk/>
            <pc:sldMk cId="4285700515" sldId="1511"/>
            <ac:spMk id="28" creationId="{47AAB127-F0CD-B449-AF75-3345FF879342}"/>
          </ac:spMkLst>
        </pc:spChg>
        <pc:spChg chg="mod">
          <ac:chgData name="Stack Simplify" userId="30f9c473cae68561" providerId="LiveId" clId="{B1222108-3465-C84A-A46A-773C24444EF7}" dt="2021-02-11T09:11:42.762" v="5" actId="1076"/>
          <ac:spMkLst>
            <pc:docMk/>
            <pc:sldMk cId="4285700515" sldId="1511"/>
            <ac:spMk id="29" creationId="{6E4FE02D-BD1C-7948-8E07-03120186C2A6}"/>
          </ac:spMkLst>
        </pc:spChg>
        <pc:spChg chg="mod">
          <ac:chgData name="Stack Simplify" userId="30f9c473cae68561" providerId="LiveId" clId="{B1222108-3465-C84A-A46A-773C24444EF7}" dt="2021-02-11T09:11:42.762" v="5" actId="1076"/>
          <ac:spMkLst>
            <pc:docMk/>
            <pc:sldMk cId="4285700515" sldId="1511"/>
            <ac:spMk id="45" creationId="{F2BB740D-ED88-4340-AE47-5D96738CE91E}"/>
          </ac:spMkLst>
        </pc:spChg>
        <pc:spChg chg="add mod">
          <ac:chgData name="Stack Simplify" userId="30f9c473cae68561" providerId="LiveId" clId="{B1222108-3465-C84A-A46A-773C24444EF7}" dt="2021-02-11T09:14:56.118" v="55" actId="20577"/>
          <ac:spMkLst>
            <pc:docMk/>
            <pc:sldMk cId="4285700515" sldId="1511"/>
            <ac:spMk id="47" creationId="{5199CF2A-5CAF-3240-9423-E01A3E397A9F}"/>
          </ac:spMkLst>
        </pc:spChg>
        <pc:spChg chg="add del mod">
          <ac:chgData name="Stack Simplify" userId="30f9c473cae68561" providerId="LiveId" clId="{B1222108-3465-C84A-A46A-773C24444EF7}" dt="2021-02-11T09:14:52.178" v="52" actId="478"/>
          <ac:spMkLst>
            <pc:docMk/>
            <pc:sldMk cId="4285700515" sldId="1511"/>
            <ac:spMk id="48" creationId="{AB2F909A-688E-9447-AD15-686A3A210ECB}"/>
          </ac:spMkLst>
        </pc:spChg>
        <pc:spChg chg="add mod">
          <ac:chgData name="Stack Simplify" userId="30f9c473cae68561" providerId="LiveId" clId="{B1222108-3465-C84A-A46A-773C24444EF7}" dt="2021-02-22T05:10:19.155" v="943" actId="207"/>
          <ac:spMkLst>
            <pc:docMk/>
            <pc:sldMk cId="4285700515" sldId="1511"/>
            <ac:spMk id="49" creationId="{9024D621-5A5F-5746-8043-8DA87DF8CB9B}"/>
          </ac:spMkLst>
        </pc:spChg>
        <pc:spChg chg="mod">
          <ac:chgData name="Stack Simplify" userId="30f9c473cae68561" providerId="LiveId" clId="{B1222108-3465-C84A-A46A-773C24444EF7}" dt="2021-02-11T09:11:42.762" v="5" actId="1076"/>
          <ac:spMkLst>
            <pc:docMk/>
            <pc:sldMk cId="4285700515" sldId="1511"/>
            <ac:spMk id="50" creationId="{9206FF85-B0C0-FC42-B811-EDF7DFD6A594}"/>
          </ac:spMkLst>
        </pc:spChg>
        <pc:spChg chg="mod">
          <ac:chgData name="Stack Simplify" userId="30f9c473cae68561" providerId="LiveId" clId="{B1222108-3465-C84A-A46A-773C24444EF7}" dt="2021-02-11T09:21:56.434" v="99" actId="1076"/>
          <ac:spMkLst>
            <pc:docMk/>
            <pc:sldMk cId="4285700515" sldId="1511"/>
            <ac:spMk id="51" creationId="{52860CE0-6581-064E-9961-A4039C4EBBCD}"/>
          </ac:spMkLst>
        </pc:spChg>
        <pc:spChg chg="mod">
          <ac:chgData name="Stack Simplify" userId="30f9c473cae68561" providerId="LiveId" clId="{B1222108-3465-C84A-A46A-773C24444EF7}" dt="2021-02-11T09:11:42.762" v="5" actId="1076"/>
          <ac:spMkLst>
            <pc:docMk/>
            <pc:sldMk cId="4285700515" sldId="1511"/>
            <ac:spMk id="52" creationId="{7B73A972-E3B5-8D4D-9AE8-E334AEF3F124}"/>
          </ac:spMkLst>
        </pc:spChg>
        <pc:spChg chg="add mod">
          <ac:chgData name="Stack Simplify" userId="30f9c473cae68561" providerId="LiveId" clId="{B1222108-3465-C84A-A46A-773C24444EF7}" dt="2021-02-22T05:10:37.449" v="957" actId="20577"/>
          <ac:spMkLst>
            <pc:docMk/>
            <pc:sldMk cId="4285700515" sldId="1511"/>
            <ac:spMk id="54" creationId="{63412F29-37E9-1C47-AD57-218EB0E0B02D}"/>
          </ac:spMkLst>
        </pc:spChg>
        <pc:spChg chg="mod">
          <ac:chgData name="Stack Simplify" userId="30f9c473cae68561" providerId="LiveId" clId="{B1222108-3465-C84A-A46A-773C24444EF7}" dt="2021-02-11T09:11:42.762" v="5" actId="1076"/>
          <ac:spMkLst>
            <pc:docMk/>
            <pc:sldMk cId="4285700515" sldId="1511"/>
            <ac:spMk id="56" creationId="{008A489A-E83D-2D4D-86BA-9AEC2127B215}"/>
          </ac:spMkLst>
        </pc:spChg>
        <pc:spChg chg="mod">
          <ac:chgData name="Stack Simplify" userId="30f9c473cae68561" providerId="LiveId" clId="{B1222108-3465-C84A-A46A-773C24444EF7}" dt="2021-02-22T05:13:51.824" v="976" actId="207"/>
          <ac:spMkLst>
            <pc:docMk/>
            <pc:sldMk cId="4285700515" sldId="1511"/>
            <ac:spMk id="57" creationId="{E418A0EC-8919-E249-A6C6-73BC4E8F739A}"/>
          </ac:spMkLst>
        </pc:spChg>
        <pc:spChg chg="mod">
          <ac:chgData name="Stack Simplify" userId="30f9c473cae68561" providerId="LiveId" clId="{B1222108-3465-C84A-A46A-773C24444EF7}" dt="2021-02-11T09:11:42.762" v="5" actId="1076"/>
          <ac:spMkLst>
            <pc:docMk/>
            <pc:sldMk cId="4285700515" sldId="1511"/>
            <ac:spMk id="58" creationId="{0AB3985D-48B1-5E44-BF2E-E204B872B337}"/>
          </ac:spMkLst>
        </pc:spChg>
        <pc:spChg chg="add mod">
          <ac:chgData name="Stack Simplify" userId="30f9c473cae68561" providerId="LiveId" clId="{B1222108-3465-C84A-A46A-773C24444EF7}" dt="2021-02-22T05:11:50.896" v="965" actId="207"/>
          <ac:spMkLst>
            <pc:docMk/>
            <pc:sldMk cId="4285700515" sldId="1511"/>
            <ac:spMk id="59" creationId="{E0809111-A011-DE49-AEE1-C7B35F92EF6A}"/>
          </ac:spMkLst>
        </pc:spChg>
        <pc:spChg chg="mod">
          <ac:chgData name="Stack Simplify" userId="30f9c473cae68561" providerId="LiveId" clId="{B1222108-3465-C84A-A46A-773C24444EF7}" dt="2021-02-22T05:11:11.639" v="962" actId="207"/>
          <ac:spMkLst>
            <pc:docMk/>
            <pc:sldMk cId="4285700515" sldId="1511"/>
            <ac:spMk id="63" creationId="{A3BB0AE0-4BDC-2C46-974E-941694ECFA50}"/>
          </ac:spMkLst>
        </pc:spChg>
        <pc:spChg chg="mod">
          <ac:chgData name="Stack Simplify" userId="30f9c473cae68561" providerId="LiveId" clId="{B1222108-3465-C84A-A46A-773C24444EF7}" dt="2021-02-11T09:11:42.762" v="5" actId="1076"/>
          <ac:spMkLst>
            <pc:docMk/>
            <pc:sldMk cId="4285700515" sldId="1511"/>
            <ac:spMk id="64" creationId="{374B087D-84C1-E54D-A981-4A87A7259AFF}"/>
          </ac:spMkLst>
        </pc:spChg>
        <pc:spChg chg="mod">
          <ac:chgData name="Stack Simplify" userId="30f9c473cae68561" providerId="LiveId" clId="{B1222108-3465-C84A-A46A-773C24444EF7}" dt="2021-02-11T09:11:42.762" v="5" actId="1076"/>
          <ac:spMkLst>
            <pc:docMk/>
            <pc:sldMk cId="4285700515" sldId="1511"/>
            <ac:spMk id="67" creationId="{F55663F2-4526-F147-9AA1-27A443B282A4}"/>
          </ac:spMkLst>
        </pc:spChg>
        <pc:spChg chg="mod">
          <ac:chgData name="Stack Simplify" userId="30f9c473cae68561" providerId="LiveId" clId="{B1222108-3465-C84A-A46A-773C24444EF7}" dt="2021-02-11T09:11:42.762" v="5" actId="1076"/>
          <ac:spMkLst>
            <pc:docMk/>
            <pc:sldMk cId="4285700515" sldId="1511"/>
            <ac:spMk id="68" creationId="{54FF7EAF-362C-1B44-8E86-F300B881145B}"/>
          </ac:spMkLst>
        </pc:spChg>
        <pc:spChg chg="mod">
          <ac:chgData name="Stack Simplify" userId="30f9c473cae68561" providerId="LiveId" clId="{B1222108-3465-C84A-A46A-773C24444EF7}" dt="2021-02-11T09:21:56.434" v="99" actId="1076"/>
          <ac:spMkLst>
            <pc:docMk/>
            <pc:sldMk cId="4285700515" sldId="1511"/>
            <ac:spMk id="69" creationId="{9565A9AD-BFEC-3A40-9AAF-EBE9E3DC2653}"/>
          </ac:spMkLst>
        </pc:spChg>
        <pc:spChg chg="mod">
          <ac:chgData name="Stack Simplify" userId="30f9c473cae68561" providerId="LiveId" clId="{B1222108-3465-C84A-A46A-773C24444EF7}" dt="2021-02-11T09:11:42.762" v="5" actId="1076"/>
          <ac:spMkLst>
            <pc:docMk/>
            <pc:sldMk cId="4285700515" sldId="1511"/>
            <ac:spMk id="70" creationId="{ED69D9C8-360A-2B42-AC2A-30CEF8746D77}"/>
          </ac:spMkLst>
        </pc:spChg>
        <pc:spChg chg="mod">
          <ac:chgData name="Stack Simplify" userId="30f9c473cae68561" providerId="LiveId" clId="{B1222108-3465-C84A-A46A-773C24444EF7}" dt="2021-02-11T09:11:42.762" v="5" actId="1076"/>
          <ac:spMkLst>
            <pc:docMk/>
            <pc:sldMk cId="4285700515" sldId="1511"/>
            <ac:spMk id="71" creationId="{C47CE6D1-DD1E-6C43-BE83-4BD0258BF846}"/>
          </ac:spMkLst>
        </pc:spChg>
        <pc:picChg chg="add mod">
          <ac:chgData name="Stack Simplify" userId="30f9c473cae68561" providerId="LiveId" clId="{B1222108-3465-C84A-A46A-773C24444EF7}" dt="2021-02-11T09:14:41.432" v="51" actId="14100"/>
          <ac:picMkLst>
            <pc:docMk/>
            <pc:sldMk cId="4285700515" sldId="1511"/>
            <ac:picMk id="5" creationId="{70A4D40E-C91E-7949-8962-16CA9CA58DDF}"/>
          </ac:picMkLst>
        </pc:picChg>
        <pc:picChg chg="mod">
          <ac:chgData name="Stack Simplify" userId="30f9c473cae68561" providerId="LiveId" clId="{B1222108-3465-C84A-A46A-773C24444EF7}" dt="2021-02-11T09:11:42.762" v="5" actId="1076"/>
          <ac:picMkLst>
            <pc:docMk/>
            <pc:sldMk cId="4285700515" sldId="1511"/>
            <ac:picMk id="6" creationId="{EFAAE18A-7F88-3048-BFE5-BB921DD106FD}"/>
          </ac:picMkLst>
        </pc:picChg>
        <pc:picChg chg="mod">
          <ac:chgData name="Stack Simplify" userId="30f9c473cae68561" providerId="LiveId" clId="{B1222108-3465-C84A-A46A-773C24444EF7}" dt="2021-02-11T09:11:42.762" v="5" actId="1076"/>
          <ac:picMkLst>
            <pc:docMk/>
            <pc:sldMk cId="4285700515" sldId="1511"/>
            <ac:picMk id="10" creationId="{41D01EAF-39B7-0D49-AF52-89A8D68E8C5A}"/>
          </ac:picMkLst>
        </pc:picChg>
        <pc:picChg chg="mod">
          <ac:chgData name="Stack Simplify" userId="30f9c473cae68561" providerId="LiveId" clId="{B1222108-3465-C84A-A46A-773C24444EF7}" dt="2021-02-11T09:11:42.762" v="5" actId="1076"/>
          <ac:picMkLst>
            <pc:docMk/>
            <pc:sldMk cId="4285700515" sldId="1511"/>
            <ac:picMk id="12" creationId="{6CFBC4DC-4989-714E-80E8-E85A67328190}"/>
          </ac:picMkLst>
        </pc:picChg>
        <pc:picChg chg="mod">
          <ac:chgData name="Stack Simplify" userId="30f9c473cae68561" providerId="LiveId" clId="{B1222108-3465-C84A-A46A-773C24444EF7}" dt="2021-02-11T09:11:42.762" v="5" actId="1076"/>
          <ac:picMkLst>
            <pc:docMk/>
            <pc:sldMk cId="4285700515" sldId="1511"/>
            <ac:picMk id="14" creationId="{B009194F-1CF0-D341-BD9B-608869E94149}"/>
          </ac:picMkLst>
        </pc:picChg>
        <pc:picChg chg="mod">
          <ac:chgData name="Stack Simplify" userId="30f9c473cae68561" providerId="LiveId" clId="{B1222108-3465-C84A-A46A-773C24444EF7}" dt="2021-02-11T09:20:51.484" v="86" actId="1076"/>
          <ac:picMkLst>
            <pc:docMk/>
            <pc:sldMk cId="4285700515" sldId="1511"/>
            <ac:picMk id="16" creationId="{5DB1B738-0E2F-614A-8B34-1BC8E4EEE848}"/>
          </ac:picMkLst>
        </pc:picChg>
        <pc:picChg chg="mod">
          <ac:chgData name="Stack Simplify" userId="30f9c473cae68561" providerId="LiveId" clId="{B1222108-3465-C84A-A46A-773C24444EF7}" dt="2021-02-11T09:11:42.762" v="5" actId="1076"/>
          <ac:picMkLst>
            <pc:docMk/>
            <pc:sldMk cId="4285700515" sldId="1511"/>
            <ac:picMk id="19" creationId="{61A443D5-4A75-F142-A0E3-5E42E498CD0D}"/>
          </ac:picMkLst>
        </pc:picChg>
        <pc:picChg chg="mod">
          <ac:chgData name="Stack Simplify" userId="30f9c473cae68561" providerId="LiveId" clId="{B1222108-3465-C84A-A46A-773C24444EF7}" dt="2021-02-11T09:11:42.762" v="5" actId="1076"/>
          <ac:picMkLst>
            <pc:docMk/>
            <pc:sldMk cId="4285700515" sldId="1511"/>
            <ac:picMk id="22" creationId="{DC42A3E3-AEBD-F745-BFEB-6963C6EAE4C2}"/>
          </ac:picMkLst>
        </pc:picChg>
        <pc:picChg chg="mod">
          <ac:chgData name="Stack Simplify" userId="30f9c473cae68561" providerId="LiveId" clId="{B1222108-3465-C84A-A46A-773C24444EF7}" dt="2021-02-11T09:11:42.762" v="5" actId="1076"/>
          <ac:picMkLst>
            <pc:docMk/>
            <pc:sldMk cId="4285700515" sldId="1511"/>
            <ac:picMk id="23" creationId="{6D1E8B7A-F9B3-ED47-BEE4-29DEF817E229}"/>
          </ac:picMkLst>
        </pc:picChg>
        <pc:picChg chg="mod">
          <ac:chgData name="Stack Simplify" userId="30f9c473cae68561" providerId="LiveId" clId="{B1222108-3465-C84A-A46A-773C24444EF7}" dt="2021-02-11T09:11:42.762" v="5" actId="1076"/>
          <ac:picMkLst>
            <pc:docMk/>
            <pc:sldMk cId="4285700515" sldId="1511"/>
            <ac:picMk id="1026" creationId="{5C3F59F5-F32A-8248-BEC4-F833AF565F6F}"/>
          </ac:picMkLst>
        </pc:picChg>
        <pc:cxnChg chg="mod">
          <ac:chgData name="Stack Simplify" userId="30f9c473cae68561" providerId="LiveId" clId="{B1222108-3465-C84A-A46A-773C24444EF7}" dt="2021-02-11T09:11:42.762" v="5" actId="1076"/>
          <ac:cxnSpMkLst>
            <pc:docMk/>
            <pc:sldMk cId="4285700515" sldId="1511"/>
            <ac:cxnSpMk id="31" creationId="{AF44D15C-D896-DB42-BE67-53343B704566}"/>
          </ac:cxnSpMkLst>
        </pc:cxnChg>
        <pc:cxnChg chg="mod">
          <ac:chgData name="Stack Simplify" userId="30f9c473cae68561" providerId="LiveId" clId="{B1222108-3465-C84A-A46A-773C24444EF7}" dt="2021-02-11T09:11:42.762" v="5" actId="1076"/>
          <ac:cxnSpMkLst>
            <pc:docMk/>
            <pc:sldMk cId="4285700515" sldId="1511"/>
            <ac:cxnSpMk id="33" creationId="{E223AE83-8004-844E-B065-832F7F0BA617}"/>
          </ac:cxnSpMkLst>
        </pc:cxnChg>
        <pc:cxnChg chg="mod">
          <ac:chgData name="Stack Simplify" userId="30f9c473cae68561" providerId="LiveId" clId="{B1222108-3465-C84A-A46A-773C24444EF7}" dt="2021-02-11T09:11:42.762" v="5" actId="1076"/>
          <ac:cxnSpMkLst>
            <pc:docMk/>
            <pc:sldMk cId="4285700515" sldId="1511"/>
            <ac:cxnSpMk id="36" creationId="{1B965E38-347C-D44C-BD70-0418B59AEA38}"/>
          </ac:cxnSpMkLst>
        </pc:cxnChg>
        <pc:cxnChg chg="mod">
          <ac:chgData name="Stack Simplify" userId="30f9c473cae68561" providerId="LiveId" clId="{B1222108-3465-C84A-A46A-773C24444EF7}" dt="2021-02-11T09:11:42.762" v="5" actId="1076"/>
          <ac:cxnSpMkLst>
            <pc:docMk/>
            <pc:sldMk cId="4285700515" sldId="1511"/>
            <ac:cxnSpMk id="39" creationId="{A4B5EA81-2FCB-F545-9955-797EA7AAFD24}"/>
          </ac:cxnSpMkLst>
        </pc:cxnChg>
        <pc:cxnChg chg="mod">
          <ac:chgData name="Stack Simplify" userId="30f9c473cae68561" providerId="LiveId" clId="{B1222108-3465-C84A-A46A-773C24444EF7}" dt="2021-02-11T09:11:42.762" v="5" actId="1076"/>
          <ac:cxnSpMkLst>
            <pc:docMk/>
            <pc:sldMk cId="4285700515" sldId="1511"/>
            <ac:cxnSpMk id="46" creationId="{FD90269A-98EA-C846-ADFE-46D7B5CC81C5}"/>
          </ac:cxnSpMkLst>
        </pc:cxnChg>
        <pc:cxnChg chg="mod">
          <ac:chgData name="Stack Simplify" userId="30f9c473cae68561" providerId="LiveId" clId="{B1222108-3465-C84A-A46A-773C24444EF7}" dt="2021-02-11T09:11:42.762" v="5" actId="1076"/>
          <ac:cxnSpMkLst>
            <pc:docMk/>
            <pc:sldMk cId="4285700515" sldId="1511"/>
            <ac:cxnSpMk id="53" creationId="{DF0A6B1F-14AC-8A43-B5F7-B3E7A03AB0E2}"/>
          </ac:cxnSpMkLst>
        </pc:cxnChg>
        <pc:cxnChg chg="mod">
          <ac:chgData name="Stack Simplify" userId="30f9c473cae68561" providerId="LiveId" clId="{B1222108-3465-C84A-A46A-773C24444EF7}" dt="2021-02-11T09:11:42.762" v="5" actId="1076"/>
          <ac:cxnSpMkLst>
            <pc:docMk/>
            <pc:sldMk cId="4285700515" sldId="1511"/>
            <ac:cxnSpMk id="72" creationId="{4279AFFD-1732-E140-BA53-CA2BAEE7EBDA}"/>
          </ac:cxnSpMkLst>
        </pc:cxnChg>
        <pc:cxnChg chg="mod">
          <ac:chgData name="Stack Simplify" userId="30f9c473cae68561" providerId="LiveId" clId="{B1222108-3465-C84A-A46A-773C24444EF7}" dt="2021-02-11T09:20:40.565" v="83" actId="14100"/>
          <ac:cxnSpMkLst>
            <pc:docMk/>
            <pc:sldMk cId="4285700515" sldId="1511"/>
            <ac:cxnSpMk id="74" creationId="{0728307B-4D31-A444-B3DF-AD26B99E4FDA}"/>
          </ac:cxnSpMkLst>
        </pc:cxnChg>
        <pc:cxnChg chg="mod">
          <ac:chgData name="Stack Simplify" userId="30f9c473cae68561" providerId="LiveId" clId="{B1222108-3465-C84A-A46A-773C24444EF7}" dt="2021-02-11T09:20:40.565" v="83" actId="14100"/>
          <ac:cxnSpMkLst>
            <pc:docMk/>
            <pc:sldMk cId="4285700515" sldId="1511"/>
            <ac:cxnSpMk id="76" creationId="{85E9E7E4-AEA5-2841-9FAF-74C6CB80588B}"/>
          </ac:cxnSpMkLst>
        </pc:cxnChg>
      </pc:sldChg>
      <pc:sldChg chg="delSp new del mod">
        <pc:chgData name="Stack Simplify" userId="30f9c473cae68561" providerId="LiveId" clId="{B1222108-3465-C84A-A46A-773C24444EF7}" dt="2021-02-16T06:57:25.921" v="122" actId="2696"/>
        <pc:sldMkLst>
          <pc:docMk/>
          <pc:sldMk cId="420318593" sldId="1512"/>
        </pc:sldMkLst>
        <pc:spChg chg="del">
          <ac:chgData name="Stack Simplify" userId="30f9c473cae68561" providerId="LiveId" clId="{B1222108-3465-C84A-A46A-773C24444EF7}" dt="2021-02-16T06:57:22.505" v="121" actId="478"/>
          <ac:spMkLst>
            <pc:docMk/>
            <pc:sldMk cId="420318593" sldId="1512"/>
            <ac:spMk id="3" creationId="{7CB109F1-D310-C748-A2C1-CBF80E1E6470}"/>
          </ac:spMkLst>
        </pc:spChg>
      </pc:sldChg>
      <pc:sldChg chg="addSp delSp modSp add mod">
        <pc:chgData name="Stack Simplify" userId="30f9c473cae68561" providerId="LiveId" clId="{B1222108-3465-C84A-A46A-773C24444EF7}" dt="2021-02-16T07:33:23.828" v="932" actId="20577"/>
        <pc:sldMkLst>
          <pc:docMk/>
          <pc:sldMk cId="3965326646" sldId="1512"/>
        </pc:sldMkLst>
        <pc:spChg chg="add del mod">
          <ac:chgData name="Stack Simplify" userId="30f9c473cae68561" providerId="LiveId" clId="{B1222108-3465-C84A-A46A-773C24444EF7}" dt="2021-02-16T07:22:32.333" v="695" actId="478"/>
          <ac:spMkLst>
            <pc:docMk/>
            <pc:sldMk cId="3965326646" sldId="1512"/>
            <ac:spMk id="3" creationId="{4F692D53-4882-6B40-AF49-B3C1FC4F2CA3}"/>
          </ac:spMkLst>
        </pc:spChg>
        <pc:spChg chg="mod">
          <ac:chgData name="Stack Simplify" userId="30f9c473cae68561" providerId="LiveId" clId="{B1222108-3465-C84A-A46A-773C24444EF7}" dt="2021-02-16T07:24:00.753" v="702" actId="1076"/>
          <ac:spMkLst>
            <pc:docMk/>
            <pc:sldMk cId="3965326646" sldId="1512"/>
            <ac:spMk id="5" creationId="{225377FD-D898-7E4D-BE53-14E103225C87}"/>
          </ac:spMkLst>
        </pc:spChg>
        <pc:spChg chg="mod">
          <ac:chgData name="Stack Simplify" userId="30f9c473cae68561" providerId="LiveId" clId="{B1222108-3465-C84A-A46A-773C24444EF7}" dt="2021-02-16T07:24:00.753" v="702" actId="1076"/>
          <ac:spMkLst>
            <pc:docMk/>
            <pc:sldMk cId="3965326646" sldId="1512"/>
            <ac:spMk id="6" creationId="{E50A86E1-B22D-E848-89F6-227EB8781404}"/>
          </ac:spMkLst>
        </pc:spChg>
        <pc:spChg chg="del mod">
          <ac:chgData name="Stack Simplify" userId="30f9c473cae68561" providerId="LiveId" clId="{B1222108-3465-C84A-A46A-773C24444EF7}" dt="2021-02-16T06:57:41.285" v="125" actId="478"/>
          <ac:spMkLst>
            <pc:docMk/>
            <pc:sldMk cId="3965326646" sldId="1512"/>
            <ac:spMk id="9" creationId="{76B67C1D-27BB-8441-982B-93A6C0C7DC75}"/>
          </ac:spMkLst>
        </pc:spChg>
        <pc:spChg chg="mod">
          <ac:chgData name="Stack Simplify" userId="30f9c473cae68561" providerId="LiveId" clId="{B1222108-3465-C84A-A46A-773C24444EF7}" dt="2021-02-16T07:22:45.353" v="696" actId="1076"/>
          <ac:spMkLst>
            <pc:docMk/>
            <pc:sldMk cId="3965326646" sldId="1512"/>
            <ac:spMk id="10" creationId="{E4733713-4FF0-6043-9ACA-9925C77D05C7}"/>
          </ac:spMkLst>
        </pc:spChg>
        <pc:spChg chg="mod">
          <ac:chgData name="Stack Simplify" userId="30f9c473cae68561" providerId="LiveId" clId="{B1222108-3465-C84A-A46A-773C24444EF7}" dt="2021-02-16T07:23:25.766" v="700" actId="207"/>
          <ac:spMkLst>
            <pc:docMk/>
            <pc:sldMk cId="3965326646" sldId="1512"/>
            <ac:spMk id="11" creationId="{4EB2B9D8-87FA-3740-83C7-CFE88951F478}"/>
          </ac:spMkLst>
        </pc:spChg>
        <pc:spChg chg="mod">
          <ac:chgData name="Stack Simplify" userId="30f9c473cae68561" providerId="LiveId" clId="{B1222108-3465-C84A-A46A-773C24444EF7}" dt="2021-02-16T07:22:45.353" v="696" actId="1076"/>
          <ac:spMkLst>
            <pc:docMk/>
            <pc:sldMk cId="3965326646" sldId="1512"/>
            <ac:spMk id="12" creationId="{C705029A-B091-E44A-8EDB-7B720FD2E73A}"/>
          </ac:spMkLst>
        </pc:spChg>
        <pc:spChg chg="mod">
          <ac:chgData name="Stack Simplify" userId="30f9c473cae68561" providerId="LiveId" clId="{B1222108-3465-C84A-A46A-773C24444EF7}" dt="2021-02-16T07:24:00.753" v="702" actId="1076"/>
          <ac:spMkLst>
            <pc:docMk/>
            <pc:sldMk cId="3965326646" sldId="1512"/>
            <ac:spMk id="13" creationId="{93FDE4D7-2E61-D044-8B5E-0F0332B1ACD9}"/>
          </ac:spMkLst>
        </pc:spChg>
        <pc:spChg chg="add mod">
          <ac:chgData name="Stack Simplify" userId="30f9c473cae68561" providerId="LiveId" clId="{B1222108-3465-C84A-A46A-773C24444EF7}" dt="2021-02-16T07:23:25.766" v="700" actId="207"/>
          <ac:spMkLst>
            <pc:docMk/>
            <pc:sldMk cId="3965326646" sldId="1512"/>
            <ac:spMk id="14" creationId="{174FEE24-1587-514A-9258-50606EAFB337}"/>
          </ac:spMkLst>
        </pc:spChg>
        <pc:spChg chg="add mod">
          <ac:chgData name="Stack Simplify" userId="30f9c473cae68561" providerId="LiveId" clId="{B1222108-3465-C84A-A46A-773C24444EF7}" dt="2021-02-16T07:29:09.549" v="746" actId="6549"/>
          <ac:spMkLst>
            <pc:docMk/>
            <pc:sldMk cId="3965326646" sldId="1512"/>
            <ac:spMk id="15" creationId="{CA785F9B-0733-C645-B7FF-3FF2A9BE4C81}"/>
          </ac:spMkLst>
        </pc:spChg>
        <pc:spChg chg="del">
          <ac:chgData name="Stack Simplify" userId="30f9c473cae68561" providerId="LiveId" clId="{B1222108-3465-C84A-A46A-773C24444EF7}" dt="2021-02-16T06:57:52.293" v="127" actId="478"/>
          <ac:spMkLst>
            <pc:docMk/>
            <pc:sldMk cId="3965326646" sldId="1512"/>
            <ac:spMk id="16" creationId="{51B790E8-B9CA-6744-BE6D-4D09AD4C375D}"/>
          </ac:spMkLst>
        </pc:spChg>
        <pc:spChg chg="add mod">
          <ac:chgData name="Stack Simplify" userId="30f9c473cae68561" providerId="LiveId" clId="{B1222108-3465-C84A-A46A-773C24444EF7}" dt="2021-02-16T07:33:19.751" v="927" actId="255"/>
          <ac:spMkLst>
            <pc:docMk/>
            <pc:sldMk cId="3965326646" sldId="1512"/>
            <ac:spMk id="17" creationId="{2D6C2109-5FCC-C544-A947-EFD5DD40C31E}"/>
          </ac:spMkLst>
        </pc:spChg>
        <pc:spChg chg="add mod">
          <ac:chgData name="Stack Simplify" userId="30f9c473cae68561" providerId="LiveId" clId="{B1222108-3465-C84A-A46A-773C24444EF7}" dt="2021-02-16T07:31:37.901" v="845" actId="207"/>
          <ac:spMkLst>
            <pc:docMk/>
            <pc:sldMk cId="3965326646" sldId="1512"/>
            <ac:spMk id="18" creationId="{E80C2B04-A7A9-B848-84E3-BADE0684EAE7}"/>
          </ac:spMkLst>
        </pc:spChg>
        <pc:spChg chg="add del mod">
          <ac:chgData name="Stack Simplify" userId="30f9c473cae68561" providerId="LiveId" clId="{B1222108-3465-C84A-A46A-773C24444EF7}" dt="2021-02-16T07:20:51.051" v="687" actId="478"/>
          <ac:spMkLst>
            <pc:docMk/>
            <pc:sldMk cId="3965326646" sldId="1512"/>
            <ac:spMk id="19" creationId="{807AAD79-3A47-E148-9460-DB45AA6D4E1C}"/>
          </ac:spMkLst>
        </pc:spChg>
        <pc:spChg chg="add del mod">
          <ac:chgData name="Stack Simplify" userId="30f9c473cae68561" providerId="LiveId" clId="{B1222108-3465-C84A-A46A-773C24444EF7}" dt="2021-02-16T07:22:32.333" v="695" actId="478"/>
          <ac:spMkLst>
            <pc:docMk/>
            <pc:sldMk cId="3965326646" sldId="1512"/>
            <ac:spMk id="20" creationId="{53D278F7-C6B2-B743-8F95-049A8B45AAF2}"/>
          </ac:spMkLst>
        </pc:spChg>
        <pc:spChg chg="add del mod">
          <ac:chgData name="Stack Simplify" userId="30f9c473cae68561" providerId="LiveId" clId="{B1222108-3465-C84A-A46A-773C24444EF7}" dt="2021-02-16T07:22:32.333" v="695" actId="478"/>
          <ac:spMkLst>
            <pc:docMk/>
            <pc:sldMk cId="3965326646" sldId="1512"/>
            <ac:spMk id="21" creationId="{C4F6CE7D-B99E-4A40-B1C9-189DB2E18D48}"/>
          </ac:spMkLst>
        </pc:spChg>
        <pc:spChg chg="add mod">
          <ac:chgData name="Stack Simplify" userId="30f9c473cae68561" providerId="LiveId" clId="{B1222108-3465-C84A-A46A-773C24444EF7}" dt="2021-02-16T07:23:25.766" v="700" actId="207"/>
          <ac:spMkLst>
            <pc:docMk/>
            <pc:sldMk cId="3965326646" sldId="1512"/>
            <ac:spMk id="22" creationId="{9812266E-C5B3-294B-8E48-14C139DB52E7}"/>
          </ac:spMkLst>
        </pc:spChg>
        <pc:spChg chg="add del mod">
          <ac:chgData name="Stack Simplify" userId="30f9c473cae68561" providerId="LiveId" clId="{B1222108-3465-C84A-A46A-773C24444EF7}" dt="2021-02-16T07:22:32.333" v="695" actId="478"/>
          <ac:spMkLst>
            <pc:docMk/>
            <pc:sldMk cId="3965326646" sldId="1512"/>
            <ac:spMk id="23" creationId="{9FE1581F-B5C1-6345-B9EF-6BEFB7F87738}"/>
          </ac:spMkLst>
        </pc:spChg>
        <pc:spChg chg="add del mod">
          <ac:chgData name="Stack Simplify" userId="30f9c473cae68561" providerId="LiveId" clId="{B1222108-3465-C84A-A46A-773C24444EF7}" dt="2021-02-16T07:19:00.479" v="646" actId="478"/>
          <ac:spMkLst>
            <pc:docMk/>
            <pc:sldMk cId="3965326646" sldId="1512"/>
            <ac:spMk id="24" creationId="{ED995D67-FC71-1340-8A5B-42E33B37B86E}"/>
          </ac:spMkLst>
        </pc:spChg>
        <pc:spChg chg="add del mod">
          <ac:chgData name="Stack Simplify" userId="30f9c473cae68561" providerId="LiveId" clId="{B1222108-3465-C84A-A46A-773C24444EF7}" dt="2021-02-16T07:09:40.375" v="429" actId="478"/>
          <ac:spMkLst>
            <pc:docMk/>
            <pc:sldMk cId="3965326646" sldId="1512"/>
            <ac:spMk id="25" creationId="{E1F987C2-0037-8E40-A3BC-7C2BE5F20263}"/>
          </ac:spMkLst>
        </pc:spChg>
        <pc:spChg chg="add del mod">
          <ac:chgData name="Stack Simplify" userId="30f9c473cae68561" providerId="LiveId" clId="{B1222108-3465-C84A-A46A-773C24444EF7}" dt="2021-02-16T07:22:32.333" v="695" actId="478"/>
          <ac:spMkLst>
            <pc:docMk/>
            <pc:sldMk cId="3965326646" sldId="1512"/>
            <ac:spMk id="26" creationId="{BD9ABF7B-AE3D-E343-8588-E0A704EE9F5F}"/>
          </ac:spMkLst>
        </pc:spChg>
        <pc:spChg chg="add mod">
          <ac:chgData name="Stack Simplify" userId="30f9c473cae68561" providerId="LiveId" clId="{B1222108-3465-C84A-A46A-773C24444EF7}" dt="2021-02-16T07:09:36.771" v="427" actId="1076"/>
          <ac:spMkLst>
            <pc:docMk/>
            <pc:sldMk cId="3965326646" sldId="1512"/>
            <ac:spMk id="27" creationId="{B657C649-22A9-9846-9080-F949705D74BD}"/>
          </ac:spMkLst>
        </pc:spChg>
        <pc:spChg chg="add del mod">
          <ac:chgData name="Stack Simplify" userId="30f9c473cae68561" providerId="LiveId" clId="{B1222108-3465-C84A-A46A-773C24444EF7}" dt="2021-02-16T07:20:48.299" v="685" actId="478"/>
          <ac:spMkLst>
            <pc:docMk/>
            <pc:sldMk cId="3965326646" sldId="1512"/>
            <ac:spMk id="28" creationId="{72A85C55-DD7C-B44E-9C28-69EE40EA2A52}"/>
          </ac:spMkLst>
        </pc:spChg>
        <pc:spChg chg="add mod">
          <ac:chgData name="Stack Simplify" userId="30f9c473cae68561" providerId="LiveId" clId="{B1222108-3465-C84A-A46A-773C24444EF7}" dt="2021-02-16T07:29:28.839" v="749" actId="1076"/>
          <ac:spMkLst>
            <pc:docMk/>
            <pc:sldMk cId="3965326646" sldId="1512"/>
            <ac:spMk id="29" creationId="{DC76D72B-23E5-8A4D-B283-BA3D531B2521}"/>
          </ac:spMkLst>
        </pc:spChg>
        <pc:spChg chg="add del mod">
          <ac:chgData name="Stack Simplify" userId="30f9c473cae68561" providerId="LiveId" clId="{B1222108-3465-C84A-A46A-773C24444EF7}" dt="2021-02-16T07:16:26.784" v="557" actId="478"/>
          <ac:spMkLst>
            <pc:docMk/>
            <pc:sldMk cId="3965326646" sldId="1512"/>
            <ac:spMk id="30" creationId="{B7799777-A88C-5F4C-8B6E-B88FDD920336}"/>
          </ac:spMkLst>
        </pc:spChg>
        <pc:spChg chg="add del mod">
          <ac:chgData name="Stack Simplify" userId="30f9c473cae68561" providerId="LiveId" clId="{B1222108-3465-C84A-A46A-773C24444EF7}" dt="2021-02-16T07:16:26.784" v="557" actId="478"/>
          <ac:spMkLst>
            <pc:docMk/>
            <pc:sldMk cId="3965326646" sldId="1512"/>
            <ac:spMk id="31" creationId="{8049CA41-09B2-BA4E-B650-3E18E2D3FC19}"/>
          </ac:spMkLst>
        </pc:spChg>
        <pc:spChg chg="add del mod">
          <ac:chgData name="Stack Simplify" userId="30f9c473cae68561" providerId="LiveId" clId="{B1222108-3465-C84A-A46A-773C24444EF7}" dt="2021-02-16T07:16:26.784" v="557" actId="478"/>
          <ac:spMkLst>
            <pc:docMk/>
            <pc:sldMk cId="3965326646" sldId="1512"/>
            <ac:spMk id="32" creationId="{98C8EF99-D361-7B47-A559-6E247FAD8151}"/>
          </ac:spMkLst>
        </pc:spChg>
        <pc:spChg chg="add mod">
          <ac:chgData name="Stack Simplify" userId="30f9c473cae68561" providerId="LiveId" clId="{B1222108-3465-C84A-A46A-773C24444EF7}" dt="2021-02-16T07:29:51.993" v="754" actId="255"/>
          <ac:spMkLst>
            <pc:docMk/>
            <pc:sldMk cId="3965326646" sldId="1512"/>
            <ac:spMk id="33" creationId="{337C000E-C094-0D47-A845-81FF6C3C05F8}"/>
          </ac:spMkLst>
        </pc:spChg>
        <pc:spChg chg="add mod">
          <ac:chgData name="Stack Simplify" userId="30f9c473cae68561" providerId="LiveId" clId="{B1222108-3465-C84A-A46A-773C24444EF7}" dt="2021-02-16T07:29:51.993" v="754" actId="255"/>
          <ac:spMkLst>
            <pc:docMk/>
            <pc:sldMk cId="3965326646" sldId="1512"/>
            <ac:spMk id="34" creationId="{3BBEFBDD-2B1E-0D46-B76C-2C3E910A2707}"/>
          </ac:spMkLst>
        </pc:spChg>
        <pc:spChg chg="add del mod">
          <ac:chgData name="Stack Simplify" userId="30f9c473cae68561" providerId="LiveId" clId="{B1222108-3465-C84A-A46A-773C24444EF7}" dt="2021-02-16T07:28:00.666" v="733" actId="478"/>
          <ac:spMkLst>
            <pc:docMk/>
            <pc:sldMk cId="3965326646" sldId="1512"/>
            <ac:spMk id="35" creationId="{93902906-CA82-C44F-8CC7-6397AF3DE8F4}"/>
          </ac:spMkLst>
        </pc:spChg>
        <pc:spChg chg="add del mod">
          <ac:chgData name="Stack Simplify" userId="30f9c473cae68561" providerId="LiveId" clId="{B1222108-3465-C84A-A46A-773C24444EF7}" dt="2021-02-16T07:22:32.333" v="695" actId="478"/>
          <ac:spMkLst>
            <pc:docMk/>
            <pc:sldMk cId="3965326646" sldId="1512"/>
            <ac:spMk id="36" creationId="{420549BE-1BB8-1346-B142-E24A8EC29DFF}"/>
          </ac:spMkLst>
        </pc:spChg>
        <pc:spChg chg="add del mod">
          <ac:chgData name="Stack Simplify" userId="30f9c473cae68561" providerId="LiveId" clId="{B1222108-3465-C84A-A46A-773C24444EF7}" dt="2021-02-16T07:29:15.064" v="747" actId="478"/>
          <ac:spMkLst>
            <pc:docMk/>
            <pc:sldMk cId="3965326646" sldId="1512"/>
            <ac:spMk id="37" creationId="{8F452776-6A02-414D-8CED-B45469DE1C2A}"/>
          </ac:spMkLst>
        </pc:spChg>
        <pc:spChg chg="add del mod">
          <ac:chgData name="Stack Simplify" userId="30f9c473cae68561" providerId="LiveId" clId="{B1222108-3465-C84A-A46A-773C24444EF7}" dt="2021-02-16T07:20:46.187" v="684" actId="478"/>
          <ac:spMkLst>
            <pc:docMk/>
            <pc:sldMk cId="3965326646" sldId="1512"/>
            <ac:spMk id="38" creationId="{C0F29208-625C-0649-85DE-BC0F10DA7481}"/>
          </ac:spMkLst>
        </pc:spChg>
        <pc:spChg chg="add del mod">
          <ac:chgData name="Stack Simplify" userId="30f9c473cae68561" providerId="LiveId" clId="{B1222108-3465-C84A-A46A-773C24444EF7}" dt="2021-02-16T07:20:44.411" v="683" actId="478"/>
          <ac:spMkLst>
            <pc:docMk/>
            <pc:sldMk cId="3965326646" sldId="1512"/>
            <ac:spMk id="39" creationId="{F9A642A6-D8D9-7944-B31D-2D34B18BCFD2}"/>
          </ac:spMkLst>
        </pc:spChg>
        <pc:spChg chg="add mod">
          <ac:chgData name="Stack Simplify" userId="30f9c473cae68561" providerId="LiveId" clId="{B1222108-3465-C84A-A46A-773C24444EF7}" dt="2021-02-16T07:29:21.478" v="748" actId="1076"/>
          <ac:spMkLst>
            <pc:docMk/>
            <pc:sldMk cId="3965326646" sldId="1512"/>
            <ac:spMk id="40" creationId="{3D4E41F4-A353-824F-A85B-A511A97B39AD}"/>
          </ac:spMkLst>
        </pc:spChg>
        <pc:spChg chg="add mod">
          <ac:chgData name="Stack Simplify" userId="30f9c473cae68561" providerId="LiveId" clId="{B1222108-3465-C84A-A46A-773C24444EF7}" dt="2021-02-16T07:29:21.478" v="748" actId="1076"/>
          <ac:spMkLst>
            <pc:docMk/>
            <pc:sldMk cId="3965326646" sldId="1512"/>
            <ac:spMk id="41" creationId="{561FB20F-24D3-7446-A423-4C876D400934}"/>
          </ac:spMkLst>
        </pc:spChg>
        <pc:spChg chg="add mod">
          <ac:chgData name="Stack Simplify" userId="30f9c473cae68561" providerId="LiveId" clId="{B1222108-3465-C84A-A46A-773C24444EF7}" dt="2021-02-16T07:33:23.828" v="932" actId="20577"/>
          <ac:spMkLst>
            <pc:docMk/>
            <pc:sldMk cId="3965326646" sldId="1512"/>
            <ac:spMk id="42" creationId="{C1909C1E-148A-CE42-B24E-A1E94A2318B3}"/>
          </ac:spMkLst>
        </pc:spChg>
        <pc:spChg chg="add mod">
          <ac:chgData name="Stack Simplify" userId="30f9c473cae68561" providerId="LiveId" clId="{B1222108-3465-C84A-A46A-773C24444EF7}" dt="2021-02-16T07:33:00.793" v="915" actId="255"/>
          <ac:spMkLst>
            <pc:docMk/>
            <pc:sldMk cId="3965326646" sldId="1512"/>
            <ac:spMk id="43" creationId="{C267B8B3-57D8-CB47-A523-AE2AF08ABFEE}"/>
          </ac:spMkLst>
        </pc:spChg>
      </pc:sldChg>
      <pc:sldChg chg="modSp add mod">
        <pc:chgData name="Stack Simplify" userId="30f9c473cae68561" providerId="LiveId" clId="{B1222108-3465-C84A-A46A-773C24444EF7}" dt="2021-02-22T05:58:56.377" v="1014" actId="20577"/>
        <pc:sldMkLst>
          <pc:docMk/>
          <pc:sldMk cId="3600087963" sldId="1513"/>
        </pc:sldMkLst>
        <pc:spChg chg="mod">
          <ac:chgData name="Stack Simplify" userId="30f9c473cae68561" providerId="LiveId" clId="{B1222108-3465-C84A-A46A-773C24444EF7}" dt="2021-02-22T05:58:56.377" v="1014" actId="20577"/>
          <ac:spMkLst>
            <pc:docMk/>
            <pc:sldMk cId="3600087963" sldId="1513"/>
            <ac:spMk id="8" creationId="{09329F3B-B988-4BA0-9BEA-4847C35EA442}"/>
          </ac:spMkLst>
        </pc:spChg>
      </pc:sldChg>
      <pc:sldChg chg="addSp delSp modSp new mod modAnim">
        <pc:chgData name="Stack Simplify" userId="30f9c473cae68561" providerId="LiveId" clId="{B1222108-3465-C84A-A46A-773C24444EF7}" dt="2021-02-22T06:24:52.972" v="1217" actId="692"/>
        <pc:sldMkLst>
          <pc:docMk/>
          <pc:sldMk cId="3597857581" sldId="1514"/>
        </pc:sldMkLst>
        <pc:spChg chg="del">
          <ac:chgData name="Stack Simplify" userId="30f9c473cae68561" providerId="LiveId" clId="{B1222108-3465-C84A-A46A-773C24444EF7}" dt="2021-02-22T05:59:14.781" v="1055" actId="478"/>
          <ac:spMkLst>
            <pc:docMk/>
            <pc:sldMk cId="3597857581" sldId="1514"/>
            <ac:spMk id="3" creationId="{4542FC50-FB40-7843-A12B-064EC646391B}"/>
          </ac:spMkLst>
        </pc:spChg>
        <pc:spChg chg="add del mod">
          <ac:chgData name="Stack Simplify" userId="30f9c473cae68561" providerId="LiveId" clId="{B1222108-3465-C84A-A46A-773C24444EF7}" dt="2021-02-22T06:01:20.398" v="1074" actId="1076"/>
          <ac:spMkLst>
            <pc:docMk/>
            <pc:sldMk cId="3597857581" sldId="1514"/>
            <ac:spMk id="4" creationId="{DA0EA8F0-2A68-8B48-9425-66AF2518E896}"/>
          </ac:spMkLst>
        </pc:spChg>
        <pc:spChg chg="add mod">
          <ac:chgData name="Stack Simplify" userId="30f9c473cae68561" providerId="LiveId" clId="{B1222108-3465-C84A-A46A-773C24444EF7}" dt="2021-02-22T06:24:38.052" v="1207" actId="1076"/>
          <ac:spMkLst>
            <pc:docMk/>
            <pc:sldMk cId="3597857581" sldId="1514"/>
            <ac:spMk id="6" creationId="{DC19AC7D-D51F-C049-B9F0-90A4F38FAC68}"/>
          </ac:spMkLst>
        </pc:spChg>
        <pc:spChg chg="add mod">
          <ac:chgData name="Stack Simplify" userId="30f9c473cae68561" providerId="LiveId" clId="{B1222108-3465-C84A-A46A-773C24444EF7}" dt="2021-02-22T06:06:04.508" v="1201" actId="207"/>
          <ac:spMkLst>
            <pc:docMk/>
            <pc:sldMk cId="3597857581" sldId="1514"/>
            <ac:spMk id="10" creationId="{145B2107-A5E4-8C45-93C4-4CB138E52D8E}"/>
          </ac:spMkLst>
        </pc:spChg>
        <pc:spChg chg="add mod">
          <ac:chgData name="Stack Simplify" userId="30f9c473cae68561" providerId="LiveId" clId="{B1222108-3465-C84A-A46A-773C24444EF7}" dt="2021-02-22T06:06:04.508" v="1201" actId="207"/>
          <ac:spMkLst>
            <pc:docMk/>
            <pc:sldMk cId="3597857581" sldId="1514"/>
            <ac:spMk id="11" creationId="{3D75D0B3-85BE-F542-BB53-939A97E8705D}"/>
          </ac:spMkLst>
        </pc:spChg>
        <pc:spChg chg="add mod">
          <ac:chgData name="Stack Simplify" userId="30f9c473cae68561" providerId="LiveId" clId="{B1222108-3465-C84A-A46A-773C24444EF7}" dt="2021-02-22T06:03:12.114" v="1104" actId="1076"/>
          <ac:spMkLst>
            <pc:docMk/>
            <pc:sldMk cId="3597857581" sldId="1514"/>
            <ac:spMk id="12" creationId="{88CB5005-3FAD-EE41-B527-14E55CB67AD1}"/>
          </ac:spMkLst>
        </pc:spChg>
        <pc:spChg chg="add mod">
          <ac:chgData name="Stack Simplify" userId="30f9c473cae68561" providerId="LiveId" clId="{B1222108-3465-C84A-A46A-773C24444EF7}" dt="2021-02-22T06:03:12.114" v="1104" actId="1076"/>
          <ac:spMkLst>
            <pc:docMk/>
            <pc:sldMk cId="3597857581" sldId="1514"/>
            <ac:spMk id="13" creationId="{47F7F502-1252-B342-BBAB-ECD38EA62B66}"/>
          </ac:spMkLst>
        </pc:spChg>
        <pc:spChg chg="add mod">
          <ac:chgData name="Stack Simplify" userId="30f9c473cae68561" providerId="LiveId" clId="{B1222108-3465-C84A-A46A-773C24444EF7}" dt="2021-02-22T06:24:52.972" v="1217" actId="692"/>
          <ac:spMkLst>
            <pc:docMk/>
            <pc:sldMk cId="3597857581" sldId="1514"/>
            <ac:spMk id="14" creationId="{32143859-B6CB-8E4F-A235-DE23C503316C}"/>
          </ac:spMkLst>
        </pc:spChg>
        <pc:picChg chg="add mod">
          <ac:chgData name="Stack Simplify" userId="30f9c473cae68561" providerId="LiveId" clId="{B1222108-3465-C84A-A46A-773C24444EF7}" dt="2021-02-22T06:24:38.052" v="1207" actId="1076"/>
          <ac:picMkLst>
            <pc:docMk/>
            <pc:sldMk cId="3597857581" sldId="1514"/>
            <ac:picMk id="5" creationId="{AFD74F72-8AD7-7949-8807-43EDF0695434}"/>
          </ac:picMkLst>
        </pc:picChg>
        <pc:picChg chg="add mod">
          <ac:chgData name="Stack Simplify" userId="30f9c473cae68561" providerId="LiveId" clId="{B1222108-3465-C84A-A46A-773C24444EF7}" dt="2021-02-22T06:01:15.741" v="1073" actId="1076"/>
          <ac:picMkLst>
            <pc:docMk/>
            <pc:sldMk cId="3597857581" sldId="1514"/>
            <ac:picMk id="7" creationId="{CBD61225-8470-9649-8C95-3AF217BA0E55}"/>
          </ac:picMkLst>
        </pc:picChg>
        <pc:picChg chg="add del mod">
          <ac:chgData name="Stack Simplify" userId="30f9c473cae68561" providerId="LiveId" clId="{B1222108-3465-C84A-A46A-773C24444EF7}" dt="2021-02-22T06:00:38.977" v="1067" actId="478"/>
          <ac:picMkLst>
            <pc:docMk/>
            <pc:sldMk cId="3597857581" sldId="1514"/>
            <ac:picMk id="8" creationId="{6F177169-6B08-E14B-B464-BA48CDAD25A1}"/>
          </ac:picMkLst>
        </pc:picChg>
        <pc:picChg chg="add mod">
          <ac:chgData name="Stack Simplify" userId="30f9c473cae68561" providerId="LiveId" clId="{B1222108-3465-C84A-A46A-773C24444EF7}" dt="2021-02-22T06:02:20.230" v="1102" actId="1076"/>
          <ac:picMkLst>
            <pc:docMk/>
            <pc:sldMk cId="3597857581" sldId="1514"/>
            <ac:picMk id="9" creationId="{EA01BC1E-C38F-E14B-B2D8-7583455E0DC0}"/>
          </ac:picMkLst>
        </pc:picChg>
      </pc:sldChg>
      <pc:sldChg chg="addSp delSp modSp new mod modAnim">
        <pc:chgData name="Stack Simplify" userId="30f9c473cae68561" providerId="LiveId" clId="{B1222108-3465-C84A-A46A-773C24444EF7}" dt="2021-02-22T12:48:55.049" v="1456" actId="207"/>
        <pc:sldMkLst>
          <pc:docMk/>
          <pc:sldMk cId="2493717654" sldId="1515"/>
        </pc:sldMkLst>
        <pc:spChg chg="add del">
          <ac:chgData name="Stack Simplify" userId="30f9c473cae68561" providerId="LiveId" clId="{B1222108-3465-C84A-A46A-773C24444EF7}" dt="2021-02-22T12:28:55.047" v="1237" actId="478"/>
          <ac:spMkLst>
            <pc:docMk/>
            <pc:sldMk cId="2493717654" sldId="1515"/>
            <ac:spMk id="3" creationId="{956B12BE-6D37-F043-B559-F22F19CBE979}"/>
          </ac:spMkLst>
        </pc:spChg>
        <pc:spChg chg="mod">
          <ac:chgData name="Stack Simplify" userId="30f9c473cae68561" providerId="LiveId" clId="{B1222108-3465-C84A-A46A-773C24444EF7}" dt="2021-02-22T12:48:55.049" v="1456" actId="207"/>
          <ac:spMkLst>
            <pc:docMk/>
            <pc:sldMk cId="2493717654" sldId="1515"/>
            <ac:spMk id="4" creationId="{5C7EDBA0-DAEB-6F4A-A92F-6E80A3964156}"/>
          </ac:spMkLst>
        </pc:spChg>
        <pc:spChg chg="add mod">
          <ac:chgData name="Stack Simplify" userId="30f9c473cae68561" providerId="LiveId" clId="{B1222108-3465-C84A-A46A-773C24444EF7}" dt="2021-02-22T12:36:59.481" v="1385" actId="207"/>
          <ac:spMkLst>
            <pc:docMk/>
            <pc:sldMk cId="2493717654" sldId="1515"/>
            <ac:spMk id="5" creationId="{D19D5A45-AF3C-6342-BB94-B85880EEDA05}"/>
          </ac:spMkLst>
        </pc:spChg>
        <pc:spChg chg="add mod">
          <ac:chgData name="Stack Simplify" userId="30f9c473cae68561" providerId="LiveId" clId="{B1222108-3465-C84A-A46A-773C24444EF7}" dt="2021-02-22T12:47:40.672" v="1454" actId="207"/>
          <ac:spMkLst>
            <pc:docMk/>
            <pc:sldMk cId="2493717654" sldId="1515"/>
            <ac:spMk id="6" creationId="{1865075C-BFA8-8F42-BA54-AB35A9F7F9DE}"/>
          </ac:spMkLst>
        </pc:spChg>
        <pc:spChg chg="add mod">
          <ac:chgData name="Stack Simplify" userId="30f9c473cae68561" providerId="LiveId" clId="{B1222108-3465-C84A-A46A-773C24444EF7}" dt="2021-02-22T12:36:08.245" v="1382" actId="207"/>
          <ac:spMkLst>
            <pc:docMk/>
            <pc:sldMk cId="2493717654" sldId="1515"/>
            <ac:spMk id="7" creationId="{C87301E3-C667-8549-86A1-D41A2414F82F}"/>
          </ac:spMkLst>
        </pc:spChg>
        <pc:spChg chg="add mod">
          <ac:chgData name="Stack Simplify" userId="30f9c473cae68561" providerId="LiveId" clId="{B1222108-3465-C84A-A46A-773C24444EF7}" dt="2021-02-22T12:35:13.415" v="1372" actId="207"/>
          <ac:spMkLst>
            <pc:docMk/>
            <pc:sldMk cId="2493717654" sldId="1515"/>
            <ac:spMk id="8" creationId="{2849286A-4FF2-4447-9676-CAEBC97DCBEE}"/>
          </ac:spMkLst>
        </pc:spChg>
        <pc:spChg chg="add mod">
          <ac:chgData name="Stack Simplify" userId="30f9c473cae68561" providerId="LiveId" clId="{B1222108-3465-C84A-A46A-773C24444EF7}" dt="2021-02-22T12:36:18.606" v="1384" actId="207"/>
          <ac:spMkLst>
            <pc:docMk/>
            <pc:sldMk cId="2493717654" sldId="1515"/>
            <ac:spMk id="9" creationId="{3B9E56E1-4451-5A4F-B68D-31A9610716AF}"/>
          </ac:spMkLst>
        </pc:spChg>
        <pc:spChg chg="add mod">
          <ac:chgData name="Stack Simplify" userId="30f9c473cae68561" providerId="LiveId" clId="{B1222108-3465-C84A-A46A-773C24444EF7}" dt="2021-02-22T12:35:29.393" v="1375" actId="207"/>
          <ac:spMkLst>
            <pc:docMk/>
            <pc:sldMk cId="2493717654" sldId="1515"/>
            <ac:spMk id="10" creationId="{25B19FEB-D0BF-2B45-BE0C-011B3333CD6F}"/>
          </ac:spMkLst>
        </pc:spChg>
        <pc:spChg chg="add mod">
          <ac:chgData name="Stack Simplify" userId="30f9c473cae68561" providerId="LiveId" clId="{B1222108-3465-C84A-A46A-773C24444EF7}" dt="2021-02-22T12:37:54.030" v="1453" actId="20577"/>
          <ac:spMkLst>
            <pc:docMk/>
            <pc:sldMk cId="2493717654" sldId="1515"/>
            <ac:spMk id="11" creationId="{2EEB2560-2A02-F44D-89C0-657D72BA4B48}"/>
          </ac:spMkLst>
        </pc:spChg>
      </pc:sldChg>
      <pc:sldChg chg="modSp add mod">
        <pc:chgData name="Stack Simplify" userId="30f9c473cae68561" providerId="LiveId" clId="{B1222108-3465-C84A-A46A-773C24444EF7}" dt="2021-02-22T12:29:34.381" v="1256" actId="207"/>
        <pc:sldMkLst>
          <pc:docMk/>
          <pc:sldMk cId="2745156765" sldId="1516"/>
        </pc:sldMkLst>
        <pc:spChg chg="mod">
          <ac:chgData name="Stack Simplify" userId="30f9c473cae68561" providerId="LiveId" clId="{B1222108-3465-C84A-A46A-773C24444EF7}" dt="2021-02-22T12:29:34.381" v="1256" actId="207"/>
          <ac:spMkLst>
            <pc:docMk/>
            <pc:sldMk cId="2745156765" sldId="1516"/>
            <ac:spMk id="8" creationId="{09329F3B-B988-4BA0-9BEA-4847C35EA442}"/>
          </ac:spMkLst>
        </pc:spChg>
      </pc:sldChg>
      <pc:sldChg chg="addSp delSp modSp new mod modAnim">
        <pc:chgData name="Stack Simplify" userId="30f9c473cae68561" providerId="LiveId" clId="{B1222108-3465-C84A-A46A-773C24444EF7}" dt="2021-02-23T03:22:16.779" v="1693" actId="14100"/>
        <pc:sldMkLst>
          <pc:docMk/>
          <pc:sldMk cId="2966856924" sldId="1517"/>
        </pc:sldMkLst>
        <pc:spChg chg="del">
          <ac:chgData name="Stack Simplify" userId="30f9c473cae68561" providerId="LiveId" clId="{B1222108-3465-C84A-A46A-773C24444EF7}" dt="2021-02-23T03:09:59.046" v="1510" actId="478"/>
          <ac:spMkLst>
            <pc:docMk/>
            <pc:sldMk cId="2966856924" sldId="1517"/>
            <ac:spMk id="3" creationId="{D3BD4B00-265C-324E-84A4-AD3D324464FE}"/>
          </ac:spMkLst>
        </pc:spChg>
        <pc:spChg chg="mod">
          <ac:chgData name="Stack Simplify" userId="30f9c473cae68561" providerId="LiveId" clId="{B1222108-3465-C84A-A46A-773C24444EF7}" dt="2021-02-23T03:22:16.779" v="1693" actId="14100"/>
          <ac:spMkLst>
            <pc:docMk/>
            <pc:sldMk cId="2966856924" sldId="1517"/>
            <ac:spMk id="4" creationId="{BAF7E6A2-9EB5-794D-BF0A-C207F3CF9252}"/>
          </ac:spMkLst>
        </pc:spChg>
        <pc:spChg chg="add mod">
          <ac:chgData name="Stack Simplify" userId="30f9c473cae68561" providerId="LiveId" clId="{B1222108-3465-C84A-A46A-773C24444EF7}" dt="2021-02-23T03:16:09.700" v="1660" actId="207"/>
          <ac:spMkLst>
            <pc:docMk/>
            <pc:sldMk cId="2966856924" sldId="1517"/>
            <ac:spMk id="5" creationId="{30E32300-4D7B-BE47-A590-8F82E7F80CCF}"/>
          </ac:spMkLst>
        </pc:spChg>
        <pc:spChg chg="add mod">
          <ac:chgData name="Stack Simplify" userId="30f9c473cae68561" providerId="LiveId" clId="{B1222108-3465-C84A-A46A-773C24444EF7}" dt="2021-02-23T03:16:09.700" v="1660" actId="207"/>
          <ac:spMkLst>
            <pc:docMk/>
            <pc:sldMk cId="2966856924" sldId="1517"/>
            <ac:spMk id="6" creationId="{BC8DBD00-69AE-7945-8B02-8BD0AB6AF4BB}"/>
          </ac:spMkLst>
        </pc:spChg>
        <pc:spChg chg="add mod">
          <ac:chgData name="Stack Simplify" userId="30f9c473cae68561" providerId="LiveId" clId="{B1222108-3465-C84A-A46A-773C24444EF7}" dt="2021-02-23T03:16:09.700" v="1660" actId="207"/>
          <ac:spMkLst>
            <pc:docMk/>
            <pc:sldMk cId="2966856924" sldId="1517"/>
            <ac:spMk id="7" creationId="{34200AD7-2CB9-2441-89AC-8F58963569A9}"/>
          </ac:spMkLst>
        </pc:spChg>
        <pc:spChg chg="add mod">
          <ac:chgData name="Stack Simplify" userId="30f9c473cae68561" providerId="LiveId" clId="{B1222108-3465-C84A-A46A-773C24444EF7}" dt="2021-02-23T03:16:09.700" v="1660" actId="207"/>
          <ac:spMkLst>
            <pc:docMk/>
            <pc:sldMk cId="2966856924" sldId="1517"/>
            <ac:spMk id="8" creationId="{1C2C8864-517D-1F4F-85C7-E8818DAF8E61}"/>
          </ac:spMkLst>
        </pc:spChg>
        <pc:spChg chg="add mod">
          <ac:chgData name="Stack Simplify" userId="30f9c473cae68561" providerId="LiveId" clId="{B1222108-3465-C84A-A46A-773C24444EF7}" dt="2021-02-23T03:16:09.700" v="1660" actId="207"/>
          <ac:spMkLst>
            <pc:docMk/>
            <pc:sldMk cId="2966856924" sldId="1517"/>
            <ac:spMk id="9" creationId="{A6F71784-6FB8-394D-98DC-C8D6AB93893E}"/>
          </ac:spMkLst>
        </pc:spChg>
        <pc:spChg chg="add mod">
          <ac:chgData name="Stack Simplify" userId="30f9c473cae68561" providerId="LiveId" clId="{B1222108-3465-C84A-A46A-773C24444EF7}" dt="2021-02-23T03:16:09.700" v="1660" actId="207"/>
          <ac:spMkLst>
            <pc:docMk/>
            <pc:sldMk cId="2966856924" sldId="1517"/>
            <ac:spMk id="10" creationId="{D99C0BAF-E87E-3248-A2A2-2D0DFD3351EB}"/>
          </ac:spMkLst>
        </pc:spChg>
        <pc:spChg chg="add mod">
          <ac:chgData name="Stack Simplify" userId="30f9c473cae68561" providerId="LiveId" clId="{B1222108-3465-C84A-A46A-773C24444EF7}" dt="2021-02-23T03:16:09.700" v="1660" actId="207"/>
          <ac:spMkLst>
            <pc:docMk/>
            <pc:sldMk cId="2966856924" sldId="1517"/>
            <ac:spMk id="11" creationId="{E86AFC62-FB0D-2046-A30A-3DD55219D972}"/>
          </ac:spMkLst>
        </pc:spChg>
        <pc:spChg chg="add mod">
          <ac:chgData name="Stack Simplify" userId="30f9c473cae68561" providerId="LiveId" clId="{B1222108-3465-C84A-A46A-773C24444EF7}" dt="2021-02-23T03:15:59.459" v="1658" actId="207"/>
          <ac:spMkLst>
            <pc:docMk/>
            <pc:sldMk cId="2966856924" sldId="1517"/>
            <ac:spMk id="12" creationId="{6F45C179-4686-AC49-9E10-1A10963A02DB}"/>
          </ac:spMkLst>
        </pc:spChg>
        <pc:spChg chg="add mod">
          <ac:chgData name="Stack Simplify" userId="30f9c473cae68561" providerId="LiveId" clId="{B1222108-3465-C84A-A46A-773C24444EF7}" dt="2021-02-23T03:21:14.100" v="1676" actId="1076"/>
          <ac:spMkLst>
            <pc:docMk/>
            <pc:sldMk cId="2966856924" sldId="1517"/>
            <ac:spMk id="13" creationId="{68B543EF-E50B-F649-838D-9CED34B826EB}"/>
          </ac:spMkLst>
        </pc:spChg>
        <pc:spChg chg="add mod">
          <ac:chgData name="Stack Simplify" userId="30f9c473cae68561" providerId="LiveId" clId="{B1222108-3465-C84A-A46A-773C24444EF7}" dt="2021-02-23T03:14:44.805" v="1637" actId="207"/>
          <ac:spMkLst>
            <pc:docMk/>
            <pc:sldMk cId="2966856924" sldId="1517"/>
            <ac:spMk id="18" creationId="{0D10992C-47C0-5548-9BDE-7F694A8AE2EE}"/>
          </ac:spMkLst>
        </pc:spChg>
        <pc:picChg chg="add mod">
          <ac:chgData name="Stack Simplify" userId="30f9c473cae68561" providerId="LiveId" clId="{B1222108-3465-C84A-A46A-773C24444EF7}" dt="2021-02-23T03:21:42.412" v="1682" actId="14100"/>
          <ac:picMkLst>
            <pc:docMk/>
            <pc:sldMk cId="2966856924" sldId="1517"/>
            <ac:picMk id="20" creationId="{3B6BC239-0F56-1144-B1B1-5B8AA7AB2DF7}"/>
          </ac:picMkLst>
        </pc:picChg>
        <pc:cxnChg chg="add del mod">
          <ac:chgData name="Stack Simplify" userId="30f9c473cae68561" providerId="LiveId" clId="{B1222108-3465-C84A-A46A-773C24444EF7}" dt="2021-02-23T03:13:24.144" v="1579" actId="478"/>
          <ac:cxnSpMkLst>
            <pc:docMk/>
            <pc:sldMk cId="2966856924" sldId="1517"/>
            <ac:cxnSpMk id="15" creationId="{2C5DDCA4-0C3C-194B-B29E-58A399DB345A}"/>
          </ac:cxnSpMkLst>
        </pc:cxnChg>
        <pc:cxnChg chg="add mod">
          <ac:chgData name="Stack Simplify" userId="30f9c473cae68561" providerId="LiveId" clId="{B1222108-3465-C84A-A46A-773C24444EF7}" dt="2021-02-23T03:21:14.100" v="1676" actId="1076"/>
          <ac:cxnSpMkLst>
            <pc:docMk/>
            <pc:sldMk cId="2966856924" sldId="1517"/>
            <ac:cxnSpMk id="17" creationId="{987EDD03-B061-4640-8DCD-2536199E3AC0}"/>
          </ac:cxnSpMkLst>
        </pc:cxnChg>
      </pc:sldChg>
      <pc:sldChg chg="modSp add mod">
        <pc:chgData name="Stack Simplify" userId="30f9c473cae68561" providerId="LiveId" clId="{B1222108-3465-C84A-A46A-773C24444EF7}" dt="2021-02-23T05:48:19.771" v="1701" actId="20577"/>
        <pc:sldMkLst>
          <pc:docMk/>
          <pc:sldMk cId="957255533" sldId="1518"/>
        </pc:sldMkLst>
        <pc:spChg chg="mod">
          <ac:chgData name="Stack Simplify" userId="30f9c473cae68561" providerId="LiveId" clId="{B1222108-3465-C84A-A46A-773C24444EF7}" dt="2021-02-23T05:48:19.771" v="1701" actId="20577"/>
          <ac:spMkLst>
            <pc:docMk/>
            <pc:sldMk cId="957255533" sldId="1518"/>
            <ac:spMk id="8" creationId="{09329F3B-B988-4BA0-9BEA-4847C35EA442}"/>
          </ac:spMkLst>
        </pc:spChg>
      </pc:sldChg>
      <pc:sldChg chg="addSp modSp add mod modAnim">
        <pc:chgData name="Stack Simplify" userId="30f9c473cae68561" providerId="LiveId" clId="{B1222108-3465-C84A-A46A-773C24444EF7}" dt="2021-02-23T06:22:14.067" v="2038" actId="207"/>
        <pc:sldMkLst>
          <pc:docMk/>
          <pc:sldMk cId="3969686782" sldId="1519"/>
        </pc:sldMkLst>
        <pc:spChg chg="add mod">
          <ac:chgData name="Stack Simplify" userId="30f9c473cae68561" providerId="LiveId" clId="{B1222108-3465-C84A-A46A-773C24444EF7}" dt="2021-02-23T05:57:55.946" v="1784" actId="207"/>
          <ac:spMkLst>
            <pc:docMk/>
            <pc:sldMk cId="3969686782" sldId="1519"/>
            <ac:spMk id="3" creationId="{6D7EE246-31D1-A74B-B8B4-ABB28FF3791D}"/>
          </ac:spMkLst>
        </pc:spChg>
        <pc:spChg chg="mod">
          <ac:chgData name="Stack Simplify" userId="30f9c473cae68561" providerId="LiveId" clId="{B1222108-3465-C84A-A46A-773C24444EF7}" dt="2021-02-23T05:56:53.238" v="1770" actId="1076"/>
          <ac:spMkLst>
            <pc:docMk/>
            <pc:sldMk cId="3969686782" sldId="1519"/>
            <ac:spMk id="4" creationId="{5C7EDBA0-DAEB-6F4A-A92F-6E80A3964156}"/>
          </ac:spMkLst>
        </pc:spChg>
        <pc:spChg chg="mod">
          <ac:chgData name="Stack Simplify" userId="30f9c473cae68561" providerId="LiveId" clId="{B1222108-3465-C84A-A46A-773C24444EF7}" dt="2021-02-23T05:48:30.168" v="1707" actId="20577"/>
          <ac:spMkLst>
            <pc:docMk/>
            <pc:sldMk cId="3969686782" sldId="1519"/>
            <ac:spMk id="5" creationId="{D19D5A45-AF3C-6342-BB94-B85880EEDA05}"/>
          </ac:spMkLst>
        </pc:spChg>
        <pc:spChg chg="mod">
          <ac:chgData name="Stack Simplify" userId="30f9c473cae68561" providerId="LiveId" clId="{B1222108-3465-C84A-A46A-773C24444EF7}" dt="2021-02-23T06:20:59.128" v="2036" actId="207"/>
          <ac:spMkLst>
            <pc:docMk/>
            <pc:sldMk cId="3969686782" sldId="1519"/>
            <ac:spMk id="6" creationId="{1865075C-BFA8-8F42-BA54-AB35A9F7F9DE}"/>
          </ac:spMkLst>
        </pc:spChg>
        <pc:spChg chg="mod">
          <ac:chgData name="Stack Simplify" userId="30f9c473cae68561" providerId="LiveId" clId="{B1222108-3465-C84A-A46A-773C24444EF7}" dt="2021-02-23T05:57:08.374" v="1773" actId="1076"/>
          <ac:spMkLst>
            <pc:docMk/>
            <pc:sldMk cId="3969686782" sldId="1519"/>
            <ac:spMk id="7" creationId="{C87301E3-C667-8549-86A1-D41A2414F82F}"/>
          </ac:spMkLst>
        </pc:spChg>
        <pc:spChg chg="mod">
          <ac:chgData name="Stack Simplify" userId="30f9c473cae68561" providerId="LiveId" clId="{B1222108-3465-C84A-A46A-773C24444EF7}" dt="2021-02-23T05:57:08.374" v="1773" actId="1076"/>
          <ac:spMkLst>
            <pc:docMk/>
            <pc:sldMk cId="3969686782" sldId="1519"/>
            <ac:spMk id="8" creationId="{2849286A-4FF2-4447-9676-CAEBC97DCBEE}"/>
          </ac:spMkLst>
        </pc:spChg>
        <pc:spChg chg="mod">
          <ac:chgData name="Stack Simplify" userId="30f9c473cae68561" providerId="LiveId" clId="{B1222108-3465-C84A-A46A-773C24444EF7}" dt="2021-02-23T05:58:49.815" v="1796" actId="207"/>
          <ac:spMkLst>
            <pc:docMk/>
            <pc:sldMk cId="3969686782" sldId="1519"/>
            <ac:spMk id="9" creationId="{3B9E56E1-4451-5A4F-B68D-31A9610716AF}"/>
          </ac:spMkLst>
        </pc:spChg>
        <pc:spChg chg="mod">
          <ac:chgData name="Stack Simplify" userId="30f9c473cae68561" providerId="LiveId" clId="{B1222108-3465-C84A-A46A-773C24444EF7}" dt="2021-02-23T05:57:08.374" v="1773" actId="1076"/>
          <ac:spMkLst>
            <pc:docMk/>
            <pc:sldMk cId="3969686782" sldId="1519"/>
            <ac:spMk id="10" creationId="{25B19FEB-D0BF-2B45-BE0C-011B3333CD6F}"/>
          </ac:spMkLst>
        </pc:spChg>
        <pc:spChg chg="mod">
          <ac:chgData name="Stack Simplify" userId="30f9c473cae68561" providerId="LiveId" clId="{B1222108-3465-C84A-A46A-773C24444EF7}" dt="2021-02-23T06:22:14.067" v="2038" actId="207"/>
          <ac:spMkLst>
            <pc:docMk/>
            <pc:sldMk cId="3969686782" sldId="1519"/>
            <ac:spMk id="11" creationId="{2EEB2560-2A02-F44D-89C0-657D72BA4B48}"/>
          </ac:spMkLst>
        </pc:spChg>
      </pc:sldChg>
      <pc:sldChg chg="addSp delSp modSp add mod modAnim">
        <pc:chgData name="Stack Simplify" userId="30f9c473cae68561" providerId="LiveId" clId="{B1222108-3465-C84A-A46A-773C24444EF7}" dt="2021-02-23T06:24:31.594" v="2093"/>
        <pc:sldMkLst>
          <pc:docMk/>
          <pc:sldMk cId="3996456058" sldId="1520"/>
        </pc:sldMkLst>
        <pc:spChg chg="mod">
          <ac:chgData name="Stack Simplify" userId="30f9c473cae68561" providerId="LiveId" clId="{B1222108-3465-C84A-A46A-773C24444EF7}" dt="2021-02-23T06:19:59.697" v="2031" actId="20577"/>
          <ac:spMkLst>
            <pc:docMk/>
            <pc:sldMk cId="3996456058" sldId="1520"/>
            <ac:spMk id="5" creationId="{30E32300-4D7B-BE47-A590-8F82E7F80CCF}"/>
          </ac:spMkLst>
        </pc:spChg>
        <pc:spChg chg="del">
          <ac:chgData name="Stack Simplify" userId="30f9c473cae68561" providerId="LiveId" clId="{B1222108-3465-C84A-A46A-773C24444EF7}" dt="2021-02-23T06:00:07.065" v="1822" actId="478"/>
          <ac:spMkLst>
            <pc:docMk/>
            <pc:sldMk cId="3996456058" sldId="1520"/>
            <ac:spMk id="6" creationId="{BC8DBD00-69AE-7945-8B02-8BD0AB6AF4BB}"/>
          </ac:spMkLst>
        </pc:spChg>
        <pc:spChg chg="del">
          <ac:chgData name="Stack Simplify" userId="30f9c473cae68561" providerId="LiveId" clId="{B1222108-3465-C84A-A46A-773C24444EF7}" dt="2021-02-23T06:00:07.065" v="1822" actId="478"/>
          <ac:spMkLst>
            <pc:docMk/>
            <pc:sldMk cId="3996456058" sldId="1520"/>
            <ac:spMk id="7" creationId="{34200AD7-2CB9-2441-89AC-8F58963569A9}"/>
          </ac:spMkLst>
        </pc:spChg>
        <pc:spChg chg="del">
          <ac:chgData name="Stack Simplify" userId="30f9c473cae68561" providerId="LiveId" clId="{B1222108-3465-C84A-A46A-773C24444EF7}" dt="2021-02-23T06:00:07.065" v="1822" actId="478"/>
          <ac:spMkLst>
            <pc:docMk/>
            <pc:sldMk cId="3996456058" sldId="1520"/>
            <ac:spMk id="8" creationId="{1C2C8864-517D-1F4F-85C7-E8818DAF8E61}"/>
          </ac:spMkLst>
        </pc:spChg>
        <pc:spChg chg="del">
          <ac:chgData name="Stack Simplify" userId="30f9c473cae68561" providerId="LiveId" clId="{B1222108-3465-C84A-A46A-773C24444EF7}" dt="2021-02-23T06:00:07.065" v="1822" actId="478"/>
          <ac:spMkLst>
            <pc:docMk/>
            <pc:sldMk cId="3996456058" sldId="1520"/>
            <ac:spMk id="9" creationId="{A6F71784-6FB8-394D-98DC-C8D6AB93893E}"/>
          </ac:spMkLst>
        </pc:spChg>
        <pc:spChg chg="del">
          <ac:chgData name="Stack Simplify" userId="30f9c473cae68561" providerId="LiveId" clId="{B1222108-3465-C84A-A46A-773C24444EF7}" dt="2021-02-23T06:00:07.065" v="1822" actId="478"/>
          <ac:spMkLst>
            <pc:docMk/>
            <pc:sldMk cId="3996456058" sldId="1520"/>
            <ac:spMk id="10" creationId="{D99C0BAF-E87E-3248-A2A2-2D0DFD3351EB}"/>
          </ac:spMkLst>
        </pc:spChg>
        <pc:spChg chg="del">
          <ac:chgData name="Stack Simplify" userId="30f9c473cae68561" providerId="LiveId" clId="{B1222108-3465-C84A-A46A-773C24444EF7}" dt="2021-02-23T06:00:07.065" v="1822" actId="478"/>
          <ac:spMkLst>
            <pc:docMk/>
            <pc:sldMk cId="3996456058" sldId="1520"/>
            <ac:spMk id="11" creationId="{E86AFC62-FB0D-2046-A30A-3DD55219D972}"/>
          </ac:spMkLst>
        </pc:spChg>
        <pc:spChg chg="del">
          <ac:chgData name="Stack Simplify" userId="30f9c473cae68561" providerId="LiveId" clId="{B1222108-3465-C84A-A46A-773C24444EF7}" dt="2021-02-23T06:00:07.065" v="1822" actId="478"/>
          <ac:spMkLst>
            <pc:docMk/>
            <pc:sldMk cId="3996456058" sldId="1520"/>
            <ac:spMk id="12" creationId="{6F45C179-4686-AC49-9E10-1A10963A02DB}"/>
          </ac:spMkLst>
        </pc:spChg>
        <pc:spChg chg="del">
          <ac:chgData name="Stack Simplify" userId="30f9c473cae68561" providerId="LiveId" clId="{B1222108-3465-C84A-A46A-773C24444EF7}" dt="2021-02-23T06:00:11.344" v="1823" actId="478"/>
          <ac:spMkLst>
            <pc:docMk/>
            <pc:sldMk cId="3996456058" sldId="1520"/>
            <ac:spMk id="13" creationId="{68B543EF-E50B-F649-838D-9CED34B826EB}"/>
          </ac:spMkLst>
        </pc:spChg>
        <pc:spChg chg="add mod">
          <ac:chgData name="Stack Simplify" userId="30f9c473cae68561" providerId="LiveId" clId="{B1222108-3465-C84A-A46A-773C24444EF7}" dt="2021-02-23T06:16:39.483" v="1864" actId="14100"/>
          <ac:spMkLst>
            <pc:docMk/>
            <pc:sldMk cId="3996456058" sldId="1520"/>
            <ac:spMk id="14" creationId="{0A359092-3ACA-6148-8E69-48FC06160322}"/>
          </ac:spMkLst>
        </pc:spChg>
        <pc:spChg chg="add mod">
          <ac:chgData name="Stack Simplify" userId="30f9c473cae68561" providerId="LiveId" clId="{B1222108-3465-C84A-A46A-773C24444EF7}" dt="2021-02-23T06:17:13.398" v="1896" actId="692"/>
          <ac:spMkLst>
            <pc:docMk/>
            <pc:sldMk cId="3996456058" sldId="1520"/>
            <ac:spMk id="15" creationId="{6D42F4BB-BD6E-384F-A27D-89CE730FF27B}"/>
          </ac:spMkLst>
        </pc:spChg>
        <pc:spChg chg="add mod">
          <ac:chgData name="Stack Simplify" userId="30f9c473cae68561" providerId="LiveId" clId="{B1222108-3465-C84A-A46A-773C24444EF7}" dt="2021-02-23T06:22:40.804" v="2042" actId="1076"/>
          <ac:spMkLst>
            <pc:docMk/>
            <pc:sldMk cId="3996456058" sldId="1520"/>
            <ac:spMk id="16" creationId="{F56C2D32-6F82-BE43-A42D-F83B96384157}"/>
          </ac:spMkLst>
        </pc:spChg>
        <pc:spChg chg="del">
          <ac:chgData name="Stack Simplify" userId="30f9c473cae68561" providerId="LiveId" clId="{B1222108-3465-C84A-A46A-773C24444EF7}" dt="2021-02-23T06:00:11.344" v="1823" actId="478"/>
          <ac:spMkLst>
            <pc:docMk/>
            <pc:sldMk cId="3996456058" sldId="1520"/>
            <ac:spMk id="18" creationId="{0D10992C-47C0-5548-9BDE-7F694A8AE2EE}"/>
          </ac:spMkLst>
        </pc:spChg>
        <pc:spChg chg="add mod">
          <ac:chgData name="Stack Simplify" userId="30f9c473cae68561" providerId="LiveId" clId="{B1222108-3465-C84A-A46A-773C24444EF7}" dt="2021-02-23T06:23:27.400" v="2075" actId="1076"/>
          <ac:spMkLst>
            <pc:docMk/>
            <pc:sldMk cId="3996456058" sldId="1520"/>
            <ac:spMk id="21" creationId="{6481D565-6C9C-404F-8604-FE190507E37C}"/>
          </ac:spMkLst>
        </pc:spChg>
        <pc:spChg chg="add mod">
          <ac:chgData name="Stack Simplify" userId="30f9c473cae68561" providerId="LiveId" clId="{B1222108-3465-C84A-A46A-773C24444EF7}" dt="2021-02-23T06:23:55.463" v="2087" actId="207"/>
          <ac:spMkLst>
            <pc:docMk/>
            <pc:sldMk cId="3996456058" sldId="1520"/>
            <ac:spMk id="26" creationId="{6683780F-1F2B-0045-A66B-9D4ADFBF6B3E}"/>
          </ac:spMkLst>
        </pc:spChg>
        <pc:spChg chg="add mod">
          <ac:chgData name="Stack Simplify" userId="30f9c473cae68561" providerId="LiveId" clId="{B1222108-3465-C84A-A46A-773C24444EF7}" dt="2021-02-23T06:23:55.463" v="2087" actId="207"/>
          <ac:spMkLst>
            <pc:docMk/>
            <pc:sldMk cId="3996456058" sldId="1520"/>
            <ac:spMk id="29" creationId="{F33EC832-7565-2144-A14F-74F4DDB25323}"/>
          </ac:spMkLst>
        </pc:spChg>
        <pc:spChg chg="add mod">
          <ac:chgData name="Stack Simplify" userId="30f9c473cae68561" providerId="LiveId" clId="{B1222108-3465-C84A-A46A-773C24444EF7}" dt="2021-02-23T06:23:55.463" v="2087" actId="207"/>
          <ac:spMkLst>
            <pc:docMk/>
            <pc:sldMk cId="3996456058" sldId="1520"/>
            <ac:spMk id="30" creationId="{684B8B8B-980C-EB4A-92D1-3BEAF279577F}"/>
          </ac:spMkLst>
        </pc:spChg>
        <pc:spChg chg="add mod">
          <ac:chgData name="Stack Simplify" userId="30f9c473cae68561" providerId="LiveId" clId="{B1222108-3465-C84A-A46A-773C24444EF7}" dt="2021-02-23T06:23:55.463" v="2087" actId="207"/>
          <ac:spMkLst>
            <pc:docMk/>
            <pc:sldMk cId="3996456058" sldId="1520"/>
            <ac:spMk id="31" creationId="{BA1EFEFE-09DE-F94D-AF55-D05D8B0F23E6}"/>
          </ac:spMkLst>
        </pc:spChg>
        <pc:spChg chg="add mod">
          <ac:chgData name="Stack Simplify" userId="30f9c473cae68561" providerId="LiveId" clId="{B1222108-3465-C84A-A46A-773C24444EF7}" dt="2021-02-23T06:23:55.463" v="2087" actId="207"/>
          <ac:spMkLst>
            <pc:docMk/>
            <pc:sldMk cId="3996456058" sldId="1520"/>
            <ac:spMk id="33" creationId="{D82DAF86-9AE5-F848-8F4C-370A30DDFC9D}"/>
          </ac:spMkLst>
        </pc:spChg>
        <pc:picChg chg="add mod">
          <ac:chgData name="Stack Simplify" userId="30f9c473cae68561" providerId="LiveId" clId="{B1222108-3465-C84A-A46A-773C24444EF7}" dt="2021-02-23T06:15:50.600" v="1826" actId="1076"/>
          <ac:picMkLst>
            <pc:docMk/>
            <pc:sldMk cId="3996456058" sldId="1520"/>
            <ac:picMk id="3" creationId="{F8AD9CC4-48B7-DE4C-A51C-9A5E1F945FBE}"/>
          </ac:picMkLst>
        </pc:picChg>
        <pc:picChg chg="del">
          <ac:chgData name="Stack Simplify" userId="30f9c473cae68561" providerId="LiveId" clId="{B1222108-3465-C84A-A46A-773C24444EF7}" dt="2021-02-23T06:00:11.344" v="1823" actId="478"/>
          <ac:picMkLst>
            <pc:docMk/>
            <pc:sldMk cId="3996456058" sldId="1520"/>
            <ac:picMk id="20" creationId="{3B6BC239-0F56-1144-B1B1-5B8AA7AB2DF7}"/>
          </ac:picMkLst>
        </pc:picChg>
        <pc:cxnChg chg="del mod">
          <ac:chgData name="Stack Simplify" userId="30f9c473cae68561" providerId="LiveId" clId="{B1222108-3465-C84A-A46A-773C24444EF7}" dt="2021-02-23T06:00:11.344" v="1823" actId="478"/>
          <ac:cxnSpMkLst>
            <pc:docMk/>
            <pc:sldMk cId="3996456058" sldId="1520"/>
            <ac:cxnSpMk id="17" creationId="{987EDD03-B061-4640-8DCD-2536199E3AC0}"/>
          </ac:cxnSpMkLst>
        </pc:cxnChg>
        <pc:cxnChg chg="add mod">
          <ac:chgData name="Stack Simplify" userId="30f9c473cae68561" providerId="LiveId" clId="{B1222108-3465-C84A-A46A-773C24444EF7}" dt="2021-02-23T06:23:27.400" v="2075" actId="1076"/>
          <ac:cxnSpMkLst>
            <pc:docMk/>
            <pc:sldMk cId="3996456058" sldId="1520"/>
            <ac:cxnSpMk id="22" creationId="{68D127BF-CE11-FC4D-8409-6A923E509D8C}"/>
          </ac:cxnSpMkLst>
        </pc:cxnChg>
        <pc:cxnChg chg="add mod">
          <ac:chgData name="Stack Simplify" userId="30f9c473cae68561" providerId="LiveId" clId="{B1222108-3465-C84A-A46A-773C24444EF7}" dt="2021-02-23T06:22:40.804" v="2042" actId="1076"/>
          <ac:cxnSpMkLst>
            <pc:docMk/>
            <pc:sldMk cId="3996456058" sldId="1520"/>
            <ac:cxnSpMk id="23" creationId="{E03CABB4-A878-4E42-91F5-22CB5C9CA5E2}"/>
          </ac:cxnSpMkLst>
        </pc:cxnChg>
      </pc:sldChg>
      <pc:sldChg chg="modSp add mod">
        <pc:chgData name="Stack Simplify" userId="30f9c473cae68561" providerId="LiveId" clId="{B1222108-3465-C84A-A46A-773C24444EF7}" dt="2021-02-24T05:21:18.437" v="2976" actId="20577"/>
        <pc:sldMkLst>
          <pc:docMk/>
          <pc:sldMk cId="3183243762" sldId="1521"/>
        </pc:sldMkLst>
        <pc:spChg chg="mod">
          <ac:chgData name="Stack Simplify" userId="30f9c473cae68561" providerId="LiveId" clId="{B1222108-3465-C84A-A46A-773C24444EF7}" dt="2021-02-24T05:21:18.437" v="2976" actId="20577"/>
          <ac:spMkLst>
            <pc:docMk/>
            <pc:sldMk cId="3183243762" sldId="1521"/>
            <ac:spMk id="8" creationId="{09329F3B-B988-4BA0-9BEA-4847C35EA442}"/>
          </ac:spMkLst>
        </pc:spChg>
      </pc:sldChg>
      <pc:sldChg chg="modSp add mod modAnim">
        <pc:chgData name="Stack Simplify" userId="30f9c473cae68561" providerId="LiveId" clId="{B1222108-3465-C84A-A46A-773C24444EF7}" dt="2021-02-24T05:05:27.571" v="2541" actId="207"/>
        <pc:sldMkLst>
          <pc:docMk/>
          <pc:sldMk cId="3279595058" sldId="1522"/>
        </pc:sldMkLst>
        <pc:spChg chg="mod">
          <ac:chgData name="Stack Simplify" userId="30f9c473cae68561" providerId="LiveId" clId="{B1222108-3465-C84A-A46A-773C24444EF7}" dt="2021-02-24T05:04:07.894" v="2529" actId="1076"/>
          <ac:spMkLst>
            <pc:docMk/>
            <pc:sldMk cId="3279595058" sldId="1522"/>
            <ac:spMk id="3" creationId="{6D7EE246-31D1-A74B-B8B4-ABB28FF3791D}"/>
          </ac:spMkLst>
        </pc:spChg>
        <pc:spChg chg="mod">
          <ac:chgData name="Stack Simplify" userId="30f9c473cae68561" providerId="LiveId" clId="{B1222108-3465-C84A-A46A-773C24444EF7}" dt="2021-02-24T04:54:22.282" v="2114" actId="20577"/>
          <ac:spMkLst>
            <pc:docMk/>
            <pc:sldMk cId="3279595058" sldId="1522"/>
            <ac:spMk id="4" creationId="{5C7EDBA0-DAEB-6F4A-A92F-6E80A3964156}"/>
          </ac:spMkLst>
        </pc:spChg>
        <pc:spChg chg="mod">
          <ac:chgData name="Stack Simplify" userId="30f9c473cae68561" providerId="LiveId" clId="{B1222108-3465-C84A-A46A-773C24444EF7}" dt="2021-02-24T05:02:48.519" v="2513" actId="20577"/>
          <ac:spMkLst>
            <pc:docMk/>
            <pc:sldMk cId="3279595058" sldId="1522"/>
            <ac:spMk id="5" creationId="{D19D5A45-AF3C-6342-BB94-B85880EEDA05}"/>
          </ac:spMkLst>
        </pc:spChg>
        <pc:spChg chg="mod">
          <ac:chgData name="Stack Simplify" userId="30f9c473cae68561" providerId="LiveId" clId="{B1222108-3465-C84A-A46A-773C24444EF7}" dt="2021-02-24T04:55:30.349" v="2120" actId="207"/>
          <ac:spMkLst>
            <pc:docMk/>
            <pc:sldMk cId="3279595058" sldId="1522"/>
            <ac:spMk id="6" creationId="{1865075C-BFA8-8F42-BA54-AB35A9F7F9DE}"/>
          </ac:spMkLst>
        </pc:spChg>
        <pc:spChg chg="mod">
          <ac:chgData name="Stack Simplify" userId="30f9c473cae68561" providerId="LiveId" clId="{B1222108-3465-C84A-A46A-773C24444EF7}" dt="2021-02-24T05:00:57.823" v="2483" actId="20577"/>
          <ac:spMkLst>
            <pc:docMk/>
            <pc:sldMk cId="3279595058" sldId="1522"/>
            <ac:spMk id="7" creationId="{C87301E3-C667-8549-86A1-D41A2414F82F}"/>
          </ac:spMkLst>
        </pc:spChg>
        <pc:spChg chg="mod">
          <ac:chgData name="Stack Simplify" userId="30f9c473cae68561" providerId="LiveId" clId="{B1222108-3465-C84A-A46A-773C24444EF7}" dt="2021-02-24T04:56:07.499" v="2179" actId="20577"/>
          <ac:spMkLst>
            <pc:docMk/>
            <pc:sldMk cId="3279595058" sldId="1522"/>
            <ac:spMk id="8" creationId="{2849286A-4FF2-4447-9676-CAEBC97DCBEE}"/>
          </ac:spMkLst>
        </pc:spChg>
        <pc:spChg chg="mod">
          <ac:chgData name="Stack Simplify" userId="30f9c473cae68561" providerId="LiveId" clId="{B1222108-3465-C84A-A46A-773C24444EF7}" dt="2021-02-24T05:01:41.732" v="2490" actId="14100"/>
          <ac:spMkLst>
            <pc:docMk/>
            <pc:sldMk cId="3279595058" sldId="1522"/>
            <ac:spMk id="9" creationId="{3B9E56E1-4451-5A4F-B68D-31A9610716AF}"/>
          </ac:spMkLst>
        </pc:spChg>
        <pc:spChg chg="mod">
          <ac:chgData name="Stack Simplify" userId="30f9c473cae68561" providerId="LiveId" clId="{B1222108-3465-C84A-A46A-773C24444EF7}" dt="2021-02-24T05:05:27.571" v="2541" actId="207"/>
          <ac:spMkLst>
            <pc:docMk/>
            <pc:sldMk cId="3279595058" sldId="1522"/>
            <ac:spMk id="10" creationId="{25B19FEB-D0BF-2B45-BE0C-011B3333CD6F}"/>
          </ac:spMkLst>
        </pc:spChg>
        <pc:spChg chg="mod">
          <ac:chgData name="Stack Simplify" userId="30f9c473cae68561" providerId="LiveId" clId="{B1222108-3465-C84A-A46A-773C24444EF7}" dt="2021-02-24T05:03:32.989" v="2522" actId="207"/>
          <ac:spMkLst>
            <pc:docMk/>
            <pc:sldMk cId="3279595058" sldId="1522"/>
            <ac:spMk id="11" creationId="{2EEB2560-2A02-F44D-89C0-657D72BA4B48}"/>
          </ac:spMkLst>
        </pc:spChg>
      </pc:sldChg>
      <pc:sldChg chg="addSp delSp modSp new mod modAnim">
        <pc:chgData name="Stack Simplify" userId="30f9c473cae68561" providerId="LiveId" clId="{B1222108-3465-C84A-A46A-773C24444EF7}" dt="2021-02-24T05:21:06.295" v="2974"/>
        <pc:sldMkLst>
          <pc:docMk/>
          <pc:sldMk cId="445419781" sldId="1523"/>
        </pc:sldMkLst>
        <pc:spChg chg="del">
          <ac:chgData name="Stack Simplify" userId="30f9c473cae68561" providerId="LiveId" clId="{B1222108-3465-C84A-A46A-773C24444EF7}" dt="2021-02-24T05:05:48.590" v="2544" actId="478"/>
          <ac:spMkLst>
            <pc:docMk/>
            <pc:sldMk cId="445419781" sldId="1523"/>
            <ac:spMk id="3" creationId="{195EB946-B731-8E47-A4BC-C4D0D81331B9}"/>
          </ac:spMkLst>
        </pc:spChg>
        <pc:spChg chg="mod">
          <ac:chgData name="Stack Simplify" userId="30f9c473cae68561" providerId="LiveId" clId="{B1222108-3465-C84A-A46A-773C24444EF7}" dt="2021-02-24T05:12:00.110" v="2859" actId="207"/>
          <ac:spMkLst>
            <pc:docMk/>
            <pc:sldMk cId="445419781" sldId="1523"/>
            <ac:spMk id="4" creationId="{73CCDF15-52C1-E441-8C09-9BBC549D9184}"/>
          </ac:spMkLst>
        </pc:spChg>
        <pc:spChg chg="add mod">
          <ac:chgData name="Stack Simplify" userId="30f9c473cae68561" providerId="LiveId" clId="{B1222108-3465-C84A-A46A-773C24444EF7}" dt="2021-02-24T05:09:34.243" v="2734" actId="120"/>
          <ac:spMkLst>
            <pc:docMk/>
            <pc:sldMk cId="445419781" sldId="1523"/>
            <ac:spMk id="5" creationId="{9D601882-06FD-B34F-A676-4B7A0CAA9A01}"/>
          </ac:spMkLst>
        </pc:spChg>
        <pc:spChg chg="add mod">
          <ac:chgData name="Stack Simplify" userId="30f9c473cae68561" providerId="LiveId" clId="{B1222108-3465-C84A-A46A-773C24444EF7}" dt="2021-02-24T05:08:30.904" v="2677" actId="692"/>
          <ac:spMkLst>
            <pc:docMk/>
            <pc:sldMk cId="445419781" sldId="1523"/>
            <ac:spMk id="7" creationId="{1C736548-CC95-F242-B735-4CD065334CD1}"/>
          </ac:spMkLst>
        </pc:spChg>
        <pc:spChg chg="add mod">
          <ac:chgData name="Stack Simplify" userId="30f9c473cae68561" providerId="LiveId" clId="{B1222108-3465-C84A-A46A-773C24444EF7}" dt="2021-02-24T05:08:43.004" v="2681" actId="14100"/>
          <ac:spMkLst>
            <pc:docMk/>
            <pc:sldMk cId="445419781" sldId="1523"/>
            <ac:spMk id="8" creationId="{43C960C0-651F-824C-A348-CBE650BC7474}"/>
          </ac:spMkLst>
        </pc:spChg>
        <pc:spChg chg="add mod">
          <ac:chgData name="Stack Simplify" userId="30f9c473cae68561" providerId="LiveId" clId="{B1222108-3465-C84A-A46A-773C24444EF7}" dt="2021-02-24T05:08:58.818" v="2686" actId="14100"/>
          <ac:spMkLst>
            <pc:docMk/>
            <pc:sldMk cId="445419781" sldId="1523"/>
            <ac:spMk id="9" creationId="{3F7CC766-D4F6-FD40-9B4D-6CDC5977C154}"/>
          </ac:spMkLst>
        </pc:spChg>
        <pc:spChg chg="add mod">
          <ac:chgData name="Stack Simplify" userId="30f9c473cae68561" providerId="LiveId" clId="{B1222108-3465-C84A-A46A-773C24444EF7}" dt="2021-02-24T05:13:51.236" v="2921" actId="1076"/>
          <ac:spMkLst>
            <pc:docMk/>
            <pc:sldMk cId="445419781" sldId="1523"/>
            <ac:spMk id="10" creationId="{76E947C4-4AC0-654C-858A-06594DD3B593}"/>
          </ac:spMkLst>
        </pc:spChg>
        <pc:spChg chg="add mod">
          <ac:chgData name="Stack Simplify" userId="30f9c473cae68561" providerId="LiveId" clId="{B1222108-3465-C84A-A46A-773C24444EF7}" dt="2021-02-24T05:20:49.205" v="2971" actId="6549"/>
          <ac:spMkLst>
            <pc:docMk/>
            <pc:sldMk cId="445419781" sldId="1523"/>
            <ac:spMk id="11" creationId="{352A4EFF-2C0C-284F-83F1-9B045AF46F46}"/>
          </ac:spMkLst>
        </pc:spChg>
        <pc:spChg chg="add mod">
          <ac:chgData name="Stack Simplify" userId="30f9c473cae68561" providerId="LiveId" clId="{B1222108-3465-C84A-A46A-773C24444EF7}" dt="2021-02-24T05:20:51.486" v="2972" actId="6549"/>
          <ac:spMkLst>
            <pc:docMk/>
            <pc:sldMk cId="445419781" sldId="1523"/>
            <ac:spMk id="12" creationId="{41E5F055-06A3-E14C-8E96-18C97A253C3D}"/>
          </ac:spMkLst>
        </pc:spChg>
        <pc:picChg chg="add mod">
          <ac:chgData name="Stack Simplify" userId="30f9c473cae68561" providerId="LiveId" clId="{B1222108-3465-C84A-A46A-773C24444EF7}" dt="2021-02-24T05:07:41.023" v="2657" actId="1076"/>
          <ac:picMkLst>
            <pc:docMk/>
            <pc:sldMk cId="445419781" sldId="1523"/>
            <ac:picMk id="6" creationId="{0DFCF04C-9D7F-5F48-ACB2-611234270400}"/>
          </ac:picMkLst>
        </pc:picChg>
        <pc:picChg chg="add mod">
          <ac:chgData name="Stack Simplify" userId="30f9c473cae68561" providerId="LiveId" clId="{B1222108-3465-C84A-A46A-773C24444EF7}" dt="2021-02-24T05:16:42.753" v="2953" actId="14100"/>
          <ac:picMkLst>
            <pc:docMk/>
            <pc:sldMk cId="445419781" sldId="1523"/>
            <ac:picMk id="23" creationId="{5BE6E952-6BDC-AF4C-83A3-0D5D7D1B49CB}"/>
          </ac:picMkLst>
        </pc:picChg>
        <pc:cxnChg chg="add mod">
          <ac:chgData name="Stack Simplify" userId="30f9c473cae68561" providerId="LiveId" clId="{B1222108-3465-C84A-A46A-773C24444EF7}" dt="2021-02-24T05:13:51.236" v="2921" actId="1076"/>
          <ac:cxnSpMkLst>
            <pc:docMk/>
            <pc:sldMk cId="445419781" sldId="1523"/>
            <ac:cxnSpMk id="14" creationId="{F18259B0-9E60-DB40-B8DE-BA749494E1F4}"/>
          </ac:cxnSpMkLst>
        </pc:cxnChg>
        <pc:cxnChg chg="add del mod">
          <ac:chgData name="Stack Simplify" userId="30f9c473cae68561" providerId="LiveId" clId="{B1222108-3465-C84A-A46A-773C24444EF7}" dt="2021-02-24T05:13:43.464" v="2920" actId="478"/>
          <ac:cxnSpMkLst>
            <pc:docMk/>
            <pc:sldMk cId="445419781" sldId="1523"/>
            <ac:cxnSpMk id="15" creationId="{9398A37D-3FA4-364A-BD60-DF64A54E08B9}"/>
          </ac:cxnSpMkLst>
        </pc:cxnChg>
        <pc:cxnChg chg="add del mod">
          <ac:chgData name="Stack Simplify" userId="30f9c473cae68561" providerId="LiveId" clId="{B1222108-3465-C84A-A46A-773C24444EF7}" dt="2021-02-24T05:13:59.450" v="2924" actId="478"/>
          <ac:cxnSpMkLst>
            <pc:docMk/>
            <pc:sldMk cId="445419781" sldId="1523"/>
            <ac:cxnSpMk id="17" creationId="{06CDDBEB-5940-6E4E-AC94-0F8D43C05DC1}"/>
          </ac:cxnSpMkLst>
        </pc:cxnChg>
        <pc:cxnChg chg="add mod">
          <ac:chgData name="Stack Simplify" userId="30f9c473cae68561" providerId="LiveId" clId="{B1222108-3465-C84A-A46A-773C24444EF7}" dt="2021-02-24T05:14:39.387" v="2947" actId="692"/>
          <ac:cxnSpMkLst>
            <pc:docMk/>
            <pc:sldMk cId="445419781" sldId="1523"/>
            <ac:cxnSpMk id="20" creationId="{26215AE6-11C2-D04C-B794-05853C4DDFCC}"/>
          </ac:cxnSpMkLst>
        </pc:cxnChg>
        <pc:cxnChg chg="add mod">
          <ac:chgData name="Stack Simplify" userId="30f9c473cae68561" providerId="LiveId" clId="{B1222108-3465-C84A-A46A-773C24444EF7}" dt="2021-02-24T05:14:39.387" v="2947" actId="692"/>
          <ac:cxnSpMkLst>
            <pc:docMk/>
            <pc:sldMk cId="445419781" sldId="1523"/>
            <ac:cxnSpMk id="22" creationId="{7CE29B36-2DB0-914F-8F80-EC25642FBED6}"/>
          </ac:cxnSpMkLst>
        </pc:cxnChg>
      </pc:sldChg>
      <pc:sldChg chg="addSp delSp modSp add mod modAnim">
        <pc:chgData name="Stack Simplify" userId="30f9c473cae68561" providerId="LiveId" clId="{B1222108-3465-C84A-A46A-773C24444EF7}" dt="2021-02-24T05:20:18.255" v="2967"/>
        <pc:sldMkLst>
          <pc:docMk/>
          <pc:sldMk cId="903209323" sldId="1524"/>
        </pc:sldMkLst>
        <pc:spChg chg="mod">
          <ac:chgData name="Stack Simplify" userId="30f9c473cae68561" providerId="LiveId" clId="{B1222108-3465-C84A-A46A-773C24444EF7}" dt="2021-02-24T05:12:56.116" v="2916" actId="20577"/>
          <ac:spMkLst>
            <pc:docMk/>
            <pc:sldMk cId="903209323" sldId="1524"/>
            <ac:spMk id="4" creationId="{73CCDF15-52C1-E441-8C09-9BBC549D9184}"/>
          </ac:spMkLst>
        </pc:spChg>
        <pc:spChg chg="mod">
          <ac:chgData name="Stack Simplify" userId="30f9c473cae68561" providerId="LiveId" clId="{B1222108-3465-C84A-A46A-773C24444EF7}" dt="2021-02-24T05:12:34.632" v="2910" actId="20577"/>
          <ac:spMkLst>
            <pc:docMk/>
            <pc:sldMk cId="903209323" sldId="1524"/>
            <ac:spMk id="5" creationId="{9D601882-06FD-B34F-A676-4B7A0CAA9A01}"/>
          </ac:spMkLst>
        </pc:spChg>
        <pc:spChg chg="del">
          <ac:chgData name="Stack Simplify" userId="30f9c473cae68561" providerId="LiveId" clId="{B1222108-3465-C84A-A46A-773C24444EF7}" dt="2021-02-24T05:12:52.371" v="2913" actId="478"/>
          <ac:spMkLst>
            <pc:docMk/>
            <pc:sldMk cId="903209323" sldId="1524"/>
            <ac:spMk id="7" creationId="{1C736548-CC95-F242-B735-4CD065334CD1}"/>
          </ac:spMkLst>
        </pc:spChg>
        <pc:spChg chg="del">
          <ac:chgData name="Stack Simplify" userId="30f9c473cae68561" providerId="LiveId" clId="{B1222108-3465-C84A-A46A-773C24444EF7}" dt="2021-02-24T05:12:52.371" v="2913" actId="478"/>
          <ac:spMkLst>
            <pc:docMk/>
            <pc:sldMk cId="903209323" sldId="1524"/>
            <ac:spMk id="8" creationId="{43C960C0-651F-824C-A348-CBE650BC7474}"/>
          </ac:spMkLst>
        </pc:spChg>
        <pc:spChg chg="del">
          <ac:chgData name="Stack Simplify" userId="30f9c473cae68561" providerId="LiveId" clId="{B1222108-3465-C84A-A46A-773C24444EF7}" dt="2021-02-24T05:12:52.371" v="2913" actId="478"/>
          <ac:spMkLst>
            <pc:docMk/>
            <pc:sldMk cId="903209323" sldId="1524"/>
            <ac:spMk id="9" creationId="{3F7CC766-D4F6-FD40-9B4D-6CDC5977C154}"/>
          </ac:spMkLst>
        </pc:spChg>
        <pc:spChg chg="add del">
          <ac:chgData name="Stack Simplify" userId="30f9c473cae68561" providerId="LiveId" clId="{B1222108-3465-C84A-A46A-773C24444EF7}" dt="2021-02-24T05:12:52.371" v="2913" actId="478"/>
          <ac:spMkLst>
            <pc:docMk/>
            <pc:sldMk cId="903209323" sldId="1524"/>
            <ac:spMk id="10" creationId="{76E947C4-4AC0-654C-858A-06594DD3B593}"/>
          </ac:spMkLst>
        </pc:spChg>
        <pc:spChg chg="add del">
          <ac:chgData name="Stack Simplify" userId="30f9c473cae68561" providerId="LiveId" clId="{B1222108-3465-C84A-A46A-773C24444EF7}" dt="2021-02-24T05:12:52.371" v="2913" actId="478"/>
          <ac:spMkLst>
            <pc:docMk/>
            <pc:sldMk cId="903209323" sldId="1524"/>
            <ac:spMk id="11" creationId="{352A4EFF-2C0C-284F-83F1-9B045AF46F46}"/>
          </ac:spMkLst>
        </pc:spChg>
        <pc:spChg chg="add del">
          <ac:chgData name="Stack Simplify" userId="30f9c473cae68561" providerId="LiveId" clId="{B1222108-3465-C84A-A46A-773C24444EF7}" dt="2021-02-24T05:12:52.371" v="2913" actId="478"/>
          <ac:spMkLst>
            <pc:docMk/>
            <pc:sldMk cId="903209323" sldId="1524"/>
            <ac:spMk id="12" creationId="{41E5F055-06A3-E14C-8E96-18C97A253C3D}"/>
          </ac:spMkLst>
        </pc:spChg>
        <pc:picChg chg="add del mod">
          <ac:chgData name="Stack Simplify" userId="30f9c473cae68561" providerId="LiveId" clId="{B1222108-3465-C84A-A46A-773C24444EF7}" dt="2021-02-24T05:18:37.803" v="2954" actId="478"/>
          <ac:picMkLst>
            <pc:docMk/>
            <pc:sldMk cId="903209323" sldId="1524"/>
            <ac:picMk id="3" creationId="{03300701-4942-AE48-A884-D3EA968C6ADF}"/>
          </ac:picMkLst>
        </pc:picChg>
        <pc:picChg chg="add del">
          <ac:chgData name="Stack Simplify" userId="30f9c473cae68561" providerId="LiveId" clId="{B1222108-3465-C84A-A46A-773C24444EF7}" dt="2021-02-24T05:12:53.924" v="2914" actId="478"/>
          <ac:picMkLst>
            <pc:docMk/>
            <pc:sldMk cId="903209323" sldId="1524"/>
            <ac:picMk id="6" creationId="{0DFCF04C-9D7F-5F48-ACB2-611234270400}"/>
          </ac:picMkLst>
        </pc:picChg>
        <pc:picChg chg="add mod">
          <ac:chgData name="Stack Simplify" userId="30f9c473cae68561" providerId="LiveId" clId="{B1222108-3465-C84A-A46A-773C24444EF7}" dt="2021-02-24T05:19:43.538" v="2964" actId="1076"/>
          <ac:picMkLst>
            <pc:docMk/>
            <pc:sldMk cId="903209323" sldId="1524"/>
            <ac:picMk id="13" creationId="{2E84570F-2D9F-EF45-B40C-1E13D0E4544F}"/>
          </ac:picMkLst>
        </pc:picChg>
        <pc:picChg chg="add mod">
          <ac:chgData name="Stack Simplify" userId="30f9c473cae68561" providerId="LiveId" clId="{B1222108-3465-C84A-A46A-773C24444EF7}" dt="2021-02-24T05:19:51.936" v="2965" actId="1076"/>
          <ac:picMkLst>
            <pc:docMk/>
            <pc:sldMk cId="903209323" sldId="1524"/>
            <ac:picMk id="16" creationId="{331B1FA3-B5D9-F745-B675-E1CCBCD7A8EF}"/>
          </ac:picMkLst>
        </pc:picChg>
        <pc:cxnChg chg="add del mod">
          <ac:chgData name="Stack Simplify" userId="30f9c473cae68561" providerId="LiveId" clId="{B1222108-3465-C84A-A46A-773C24444EF7}" dt="2021-02-24T05:12:52.371" v="2913" actId="478"/>
          <ac:cxnSpMkLst>
            <pc:docMk/>
            <pc:sldMk cId="903209323" sldId="1524"/>
            <ac:cxnSpMk id="14" creationId="{F18259B0-9E60-DB40-B8DE-BA749494E1F4}"/>
          </ac:cxnSpMkLst>
        </pc:cxnChg>
        <pc:cxnChg chg="add del mod">
          <ac:chgData name="Stack Simplify" userId="30f9c473cae68561" providerId="LiveId" clId="{B1222108-3465-C84A-A46A-773C24444EF7}" dt="2021-02-24T05:12:52.371" v="2913" actId="478"/>
          <ac:cxnSpMkLst>
            <pc:docMk/>
            <pc:sldMk cId="903209323" sldId="1524"/>
            <ac:cxnSpMk id="15" creationId="{9398A37D-3FA4-364A-BD60-DF64A54E08B9}"/>
          </ac:cxnSpMkLst>
        </pc:cxnChg>
        <pc:cxnChg chg="add del mod">
          <ac:chgData name="Stack Simplify" userId="30f9c473cae68561" providerId="LiveId" clId="{B1222108-3465-C84A-A46A-773C24444EF7}" dt="2021-02-24T05:12:52.371" v="2913" actId="478"/>
          <ac:cxnSpMkLst>
            <pc:docMk/>
            <pc:sldMk cId="903209323" sldId="1524"/>
            <ac:cxnSpMk id="17" creationId="{06CDDBEB-5940-6E4E-AC94-0F8D43C05DC1}"/>
          </ac:cxnSpMkLst>
        </pc:cxnChg>
      </pc:sldChg>
      <pc:sldChg chg="modSp add mod">
        <pc:chgData name="Stack Simplify" userId="30f9c473cae68561" providerId="LiveId" clId="{B1222108-3465-C84A-A46A-773C24444EF7}" dt="2021-02-27T05:22:34.354" v="2986" actId="20577"/>
        <pc:sldMkLst>
          <pc:docMk/>
          <pc:sldMk cId="852203261" sldId="1525"/>
        </pc:sldMkLst>
        <pc:spChg chg="mod">
          <ac:chgData name="Stack Simplify" userId="30f9c473cae68561" providerId="LiveId" clId="{B1222108-3465-C84A-A46A-773C24444EF7}" dt="2021-02-27T05:22:34.354" v="2986" actId="20577"/>
          <ac:spMkLst>
            <pc:docMk/>
            <pc:sldMk cId="852203261" sldId="1525"/>
            <ac:spMk id="8" creationId="{09329F3B-B988-4BA0-9BEA-4847C35EA442}"/>
          </ac:spMkLst>
        </pc:spChg>
      </pc:sldChg>
      <pc:sldChg chg="new del">
        <pc:chgData name="Stack Simplify" userId="30f9c473cae68561" providerId="LiveId" clId="{B1222108-3465-C84A-A46A-773C24444EF7}" dt="2021-02-27T05:34:58.904" v="3247" actId="2696"/>
        <pc:sldMkLst>
          <pc:docMk/>
          <pc:sldMk cId="2521474397" sldId="1526"/>
        </pc:sldMkLst>
      </pc:sldChg>
      <pc:sldChg chg="addSp delSp modSp add mod delAnim modAnim">
        <pc:chgData name="Stack Simplify" userId="30f9c473cae68561" providerId="LiveId" clId="{B1222108-3465-C84A-A46A-773C24444EF7}" dt="2021-02-27T05:33:47.852" v="3246"/>
        <pc:sldMkLst>
          <pc:docMk/>
          <pc:sldMk cId="2170853792" sldId="1527"/>
        </pc:sldMkLst>
        <pc:spChg chg="del">
          <ac:chgData name="Stack Simplify" userId="30f9c473cae68561" providerId="LiveId" clId="{B1222108-3465-C84A-A46A-773C24444EF7}" dt="2021-02-27T05:23:01.087" v="2989" actId="478"/>
          <ac:spMkLst>
            <pc:docMk/>
            <pc:sldMk cId="2170853792" sldId="1527"/>
            <ac:spMk id="3" creationId="{6D7EE246-31D1-A74B-B8B4-ABB28FF3791D}"/>
          </ac:spMkLst>
        </pc:spChg>
        <pc:spChg chg="del mod">
          <ac:chgData name="Stack Simplify" userId="30f9c473cae68561" providerId="LiveId" clId="{B1222108-3465-C84A-A46A-773C24444EF7}" dt="2021-02-27T05:27:51.501" v="3116" actId="478"/>
          <ac:spMkLst>
            <pc:docMk/>
            <pc:sldMk cId="2170853792" sldId="1527"/>
            <ac:spMk id="4" creationId="{5C7EDBA0-DAEB-6F4A-A92F-6E80A3964156}"/>
          </ac:spMkLst>
        </pc:spChg>
        <pc:spChg chg="mod">
          <ac:chgData name="Stack Simplify" userId="30f9c473cae68561" providerId="LiveId" clId="{B1222108-3465-C84A-A46A-773C24444EF7}" dt="2021-02-27T05:29:36.405" v="3134" actId="1076"/>
          <ac:spMkLst>
            <pc:docMk/>
            <pc:sldMk cId="2170853792" sldId="1527"/>
            <ac:spMk id="5" creationId="{D19D5A45-AF3C-6342-BB94-B85880EEDA05}"/>
          </ac:spMkLst>
        </pc:spChg>
        <pc:spChg chg="del">
          <ac:chgData name="Stack Simplify" userId="30f9c473cae68561" providerId="LiveId" clId="{B1222108-3465-C84A-A46A-773C24444EF7}" dt="2021-02-27T05:23:01.087" v="2989" actId="478"/>
          <ac:spMkLst>
            <pc:docMk/>
            <pc:sldMk cId="2170853792" sldId="1527"/>
            <ac:spMk id="6" creationId="{1865075C-BFA8-8F42-BA54-AB35A9F7F9DE}"/>
          </ac:spMkLst>
        </pc:spChg>
        <pc:spChg chg="del">
          <ac:chgData name="Stack Simplify" userId="30f9c473cae68561" providerId="LiveId" clId="{B1222108-3465-C84A-A46A-773C24444EF7}" dt="2021-02-27T05:23:01.087" v="2989" actId="478"/>
          <ac:spMkLst>
            <pc:docMk/>
            <pc:sldMk cId="2170853792" sldId="1527"/>
            <ac:spMk id="7" creationId="{C87301E3-C667-8549-86A1-D41A2414F82F}"/>
          </ac:spMkLst>
        </pc:spChg>
        <pc:spChg chg="del">
          <ac:chgData name="Stack Simplify" userId="30f9c473cae68561" providerId="LiveId" clId="{B1222108-3465-C84A-A46A-773C24444EF7}" dt="2021-02-27T05:23:01.087" v="2989" actId="478"/>
          <ac:spMkLst>
            <pc:docMk/>
            <pc:sldMk cId="2170853792" sldId="1527"/>
            <ac:spMk id="8" creationId="{2849286A-4FF2-4447-9676-CAEBC97DCBEE}"/>
          </ac:spMkLst>
        </pc:spChg>
        <pc:spChg chg="del">
          <ac:chgData name="Stack Simplify" userId="30f9c473cae68561" providerId="LiveId" clId="{B1222108-3465-C84A-A46A-773C24444EF7}" dt="2021-02-27T05:23:01.087" v="2989" actId="478"/>
          <ac:spMkLst>
            <pc:docMk/>
            <pc:sldMk cId="2170853792" sldId="1527"/>
            <ac:spMk id="9" creationId="{3B9E56E1-4451-5A4F-B68D-31A9610716AF}"/>
          </ac:spMkLst>
        </pc:spChg>
        <pc:spChg chg="del">
          <ac:chgData name="Stack Simplify" userId="30f9c473cae68561" providerId="LiveId" clId="{B1222108-3465-C84A-A46A-773C24444EF7}" dt="2021-02-27T05:23:01.087" v="2989" actId="478"/>
          <ac:spMkLst>
            <pc:docMk/>
            <pc:sldMk cId="2170853792" sldId="1527"/>
            <ac:spMk id="10" creationId="{25B19FEB-D0BF-2B45-BE0C-011B3333CD6F}"/>
          </ac:spMkLst>
        </pc:spChg>
        <pc:spChg chg="del">
          <ac:chgData name="Stack Simplify" userId="30f9c473cae68561" providerId="LiveId" clId="{B1222108-3465-C84A-A46A-773C24444EF7}" dt="2021-02-27T05:23:01.087" v="2989" actId="478"/>
          <ac:spMkLst>
            <pc:docMk/>
            <pc:sldMk cId="2170853792" sldId="1527"/>
            <ac:spMk id="11" creationId="{2EEB2560-2A02-F44D-89C0-657D72BA4B48}"/>
          </ac:spMkLst>
        </pc:spChg>
        <pc:spChg chg="add del mod">
          <ac:chgData name="Stack Simplify" userId="30f9c473cae68561" providerId="LiveId" clId="{B1222108-3465-C84A-A46A-773C24444EF7}" dt="2021-02-27T05:29:31.209" v="3133" actId="478"/>
          <ac:spMkLst>
            <pc:docMk/>
            <pc:sldMk cId="2170853792" sldId="1527"/>
            <ac:spMk id="12" creationId="{80E30148-D6F0-F245-9784-BFA64956C35C}"/>
          </ac:spMkLst>
        </pc:spChg>
        <pc:spChg chg="add del mod">
          <ac:chgData name="Stack Simplify" userId="30f9c473cae68561" providerId="LiveId" clId="{B1222108-3465-C84A-A46A-773C24444EF7}" dt="2021-02-27T05:29:31.209" v="3133" actId="478"/>
          <ac:spMkLst>
            <pc:docMk/>
            <pc:sldMk cId="2170853792" sldId="1527"/>
            <ac:spMk id="13" creationId="{FF852696-3F05-4F4C-905F-D9544C8CA3AD}"/>
          </ac:spMkLst>
        </pc:spChg>
        <pc:spChg chg="add del mod">
          <ac:chgData name="Stack Simplify" userId="30f9c473cae68561" providerId="LiveId" clId="{B1222108-3465-C84A-A46A-773C24444EF7}" dt="2021-02-27T05:29:31.209" v="3133" actId="478"/>
          <ac:spMkLst>
            <pc:docMk/>
            <pc:sldMk cId="2170853792" sldId="1527"/>
            <ac:spMk id="14" creationId="{617B8E35-A3ED-BE48-BB06-F8CFCBF8D0AD}"/>
          </ac:spMkLst>
        </pc:spChg>
        <pc:spChg chg="add del mod">
          <ac:chgData name="Stack Simplify" userId="30f9c473cae68561" providerId="LiveId" clId="{B1222108-3465-C84A-A46A-773C24444EF7}" dt="2021-02-27T05:27:54.854" v="3117" actId="478"/>
          <ac:spMkLst>
            <pc:docMk/>
            <pc:sldMk cId="2170853792" sldId="1527"/>
            <ac:spMk id="18" creationId="{FDD03625-1565-CD48-984A-EF6E5E9BE915}"/>
          </ac:spMkLst>
        </pc:spChg>
        <pc:spChg chg="add mod">
          <ac:chgData name="Stack Simplify" userId="30f9c473cae68561" providerId="LiveId" clId="{B1222108-3465-C84A-A46A-773C24444EF7}" dt="2021-02-27T05:31:21.192" v="3225" actId="207"/>
          <ac:spMkLst>
            <pc:docMk/>
            <pc:sldMk cId="2170853792" sldId="1527"/>
            <ac:spMk id="21" creationId="{F7EF6CFD-4BDF-C846-963D-8A54AE2A4902}"/>
          </ac:spMkLst>
        </pc:spChg>
        <pc:spChg chg="add del mod">
          <ac:chgData name="Stack Simplify" userId="30f9c473cae68561" providerId="LiveId" clId="{B1222108-3465-C84A-A46A-773C24444EF7}" dt="2021-02-27T05:30:00.906" v="3142" actId="478"/>
          <ac:spMkLst>
            <pc:docMk/>
            <pc:sldMk cId="2170853792" sldId="1527"/>
            <ac:spMk id="22" creationId="{04F51AE8-D0A5-934B-81CB-0FC9954ABC84}"/>
          </ac:spMkLst>
        </pc:spChg>
        <pc:spChg chg="add del mod">
          <ac:chgData name="Stack Simplify" userId="30f9c473cae68561" providerId="LiveId" clId="{B1222108-3465-C84A-A46A-773C24444EF7}" dt="2021-02-27T05:30:00.906" v="3142" actId="478"/>
          <ac:spMkLst>
            <pc:docMk/>
            <pc:sldMk cId="2170853792" sldId="1527"/>
            <ac:spMk id="23" creationId="{9D9411EF-9B77-B240-ACC0-FCD5E83DD0AD}"/>
          </ac:spMkLst>
        </pc:spChg>
        <pc:spChg chg="add mod">
          <ac:chgData name="Stack Simplify" userId="30f9c473cae68561" providerId="LiveId" clId="{B1222108-3465-C84A-A46A-773C24444EF7}" dt="2021-02-27T05:31:21.192" v="3225" actId="207"/>
          <ac:spMkLst>
            <pc:docMk/>
            <pc:sldMk cId="2170853792" sldId="1527"/>
            <ac:spMk id="24" creationId="{F9B9F90A-F381-F446-A665-ABE63F041846}"/>
          </ac:spMkLst>
        </pc:spChg>
        <pc:spChg chg="add mod">
          <ac:chgData name="Stack Simplify" userId="30f9c473cae68561" providerId="LiveId" clId="{B1222108-3465-C84A-A46A-773C24444EF7}" dt="2021-02-27T05:31:21.192" v="3225" actId="207"/>
          <ac:spMkLst>
            <pc:docMk/>
            <pc:sldMk cId="2170853792" sldId="1527"/>
            <ac:spMk id="25" creationId="{CAF2FBF0-C164-D84A-A980-CA8B4ED943AD}"/>
          </ac:spMkLst>
        </pc:spChg>
        <pc:spChg chg="add mod">
          <ac:chgData name="Stack Simplify" userId="30f9c473cae68561" providerId="LiveId" clId="{B1222108-3465-C84A-A46A-773C24444EF7}" dt="2021-02-27T05:32:39.107" v="3234" actId="207"/>
          <ac:spMkLst>
            <pc:docMk/>
            <pc:sldMk cId="2170853792" sldId="1527"/>
            <ac:spMk id="26" creationId="{9D95F30E-83BA-554E-B010-76F9B591EC1A}"/>
          </ac:spMkLst>
        </pc:spChg>
        <pc:spChg chg="add mod">
          <ac:chgData name="Stack Simplify" userId="30f9c473cae68561" providerId="LiveId" clId="{B1222108-3465-C84A-A46A-773C24444EF7}" dt="2021-02-27T05:32:54.764" v="3237" actId="207"/>
          <ac:spMkLst>
            <pc:docMk/>
            <pc:sldMk cId="2170853792" sldId="1527"/>
            <ac:spMk id="27" creationId="{3EAD4E62-D4AB-C54D-A4D6-14C70C8A4016}"/>
          </ac:spMkLst>
        </pc:spChg>
        <pc:picChg chg="add del mod">
          <ac:chgData name="Stack Simplify" userId="30f9c473cae68561" providerId="LiveId" clId="{B1222108-3465-C84A-A46A-773C24444EF7}" dt="2021-02-27T05:27:06.437" v="3112" actId="478"/>
          <ac:picMkLst>
            <pc:docMk/>
            <pc:sldMk cId="2170853792" sldId="1527"/>
            <ac:picMk id="15" creationId="{1B1BD363-9450-D04F-B12E-7156A02662B3}"/>
          </ac:picMkLst>
        </pc:picChg>
        <pc:picChg chg="add mod">
          <ac:chgData name="Stack Simplify" userId="30f9c473cae68561" providerId="LiveId" clId="{B1222108-3465-C84A-A46A-773C24444EF7}" dt="2021-02-27T05:27:47.644" v="3115" actId="1076"/>
          <ac:picMkLst>
            <pc:docMk/>
            <pc:sldMk cId="2170853792" sldId="1527"/>
            <ac:picMk id="16" creationId="{CD106586-D693-7A4E-8787-52C12AE7FF2E}"/>
          </ac:picMkLst>
        </pc:picChg>
        <pc:picChg chg="add mod">
          <ac:chgData name="Stack Simplify" userId="30f9c473cae68561" providerId="LiveId" clId="{B1222108-3465-C84A-A46A-773C24444EF7}" dt="2021-02-27T05:29:15" v="3127" actId="1076"/>
          <ac:picMkLst>
            <pc:docMk/>
            <pc:sldMk cId="2170853792" sldId="1527"/>
            <ac:picMk id="19" creationId="{0EBDB429-5467-264E-8484-5B93FED082A9}"/>
          </ac:picMkLst>
        </pc:picChg>
        <pc:picChg chg="add mod">
          <ac:chgData name="Stack Simplify" userId="30f9c473cae68561" providerId="LiveId" clId="{B1222108-3465-C84A-A46A-773C24444EF7}" dt="2021-02-27T05:29:21.309" v="3130" actId="14100"/>
          <ac:picMkLst>
            <pc:docMk/>
            <pc:sldMk cId="2170853792" sldId="1527"/>
            <ac:picMk id="20" creationId="{B88352C3-808E-1D48-8139-039D0AB2FB4E}"/>
          </ac:picMkLst>
        </pc:picChg>
      </pc:sldChg>
    </pc:docChg>
  </pc:docChgLst>
  <pc:docChgLst>
    <pc:chgData name="Stack Simplify" userId="30f9c473cae68561" providerId="LiveId" clId="{DC827B05-11C0-2440-8382-553EBF7AC0D0}"/>
    <pc:docChg chg="undo redo custSel addSld delSld modSld sldOrd">
      <pc:chgData name="Stack Simplify" userId="30f9c473cae68561" providerId="LiveId" clId="{DC827B05-11C0-2440-8382-553EBF7AC0D0}" dt="2021-03-15T04:39:12.098" v="14015" actId="2696"/>
      <pc:docMkLst>
        <pc:docMk/>
      </pc:docMkLst>
      <pc:sldChg chg="del">
        <pc:chgData name="Stack Simplify" userId="30f9c473cae68561" providerId="LiveId" clId="{DC827B05-11C0-2440-8382-553EBF7AC0D0}" dt="2021-03-15T04:39:12.098" v="14015" actId="2696"/>
        <pc:sldMkLst>
          <pc:docMk/>
          <pc:sldMk cId="2050742481" sldId="1138"/>
        </pc:sldMkLst>
      </pc:sldChg>
      <pc:sldChg chg="add del">
        <pc:chgData name="Stack Simplify" userId="30f9c473cae68561" providerId="LiveId" clId="{DC827B05-11C0-2440-8382-553EBF7AC0D0}" dt="2021-03-14T07:13:03.289" v="7154" actId="2696"/>
        <pc:sldMkLst>
          <pc:docMk/>
          <pc:sldMk cId="3341606610" sldId="1465"/>
        </pc:sldMkLst>
      </pc:sldChg>
      <pc:sldChg chg="del">
        <pc:chgData name="Stack Simplify" userId="30f9c473cae68561" providerId="LiveId" clId="{DC827B05-11C0-2440-8382-553EBF7AC0D0}" dt="2021-03-14T14:21:15.804" v="10530" actId="2696"/>
        <pc:sldMkLst>
          <pc:docMk/>
          <pc:sldMk cId="1395296711" sldId="1479"/>
        </pc:sldMkLst>
      </pc:sldChg>
      <pc:sldChg chg="modSp del mod">
        <pc:chgData name="Stack Simplify" userId="30f9c473cae68561" providerId="LiveId" clId="{DC827B05-11C0-2440-8382-553EBF7AC0D0}" dt="2021-03-14T04:48:59.544" v="5162" actId="2696"/>
        <pc:sldMkLst>
          <pc:docMk/>
          <pc:sldMk cId="3727156920" sldId="1508"/>
        </pc:sldMkLst>
        <pc:spChg chg="mod">
          <ac:chgData name="Stack Simplify" userId="30f9c473cae68561" providerId="LiveId" clId="{DC827B05-11C0-2440-8382-553EBF7AC0D0}" dt="2021-03-14T04:00:29.853" v="4796" actId="20577"/>
          <ac:spMkLst>
            <pc:docMk/>
            <pc:sldMk cId="3727156920" sldId="1508"/>
            <ac:spMk id="4" creationId="{A6618FE4-733E-BE4B-BE37-A1B25FEB81D1}"/>
          </ac:spMkLst>
        </pc:spChg>
      </pc:sldChg>
      <pc:sldChg chg="modSp add mod">
        <pc:chgData name="Stack Simplify" userId="30f9c473cae68561" providerId="LiveId" clId="{DC827B05-11C0-2440-8382-553EBF7AC0D0}" dt="2021-03-01T05:58:57.141" v="21" actId="20577"/>
        <pc:sldMkLst>
          <pc:docMk/>
          <pc:sldMk cId="3228763899" sldId="1528"/>
        </pc:sldMkLst>
        <pc:spChg chg="mod">
          <ac:chgData name="Stack Simplify" userId="30f9c473cae68561" providerId="LiveId" clId="{DC827B05-11C0-2440-8382-553EBF7AC0D0}" dt="2021-03-01T05:58:57.141" v="21" actId="20577"/>
          <ac:spMkLst>
            <pc:docMk/>
            <pc:sldMk cId="3228763899" sldId="1528"/>
            <ac:spMk id="8" creationId="{09329F3B-B988-4BA0-9BEA-4847C35EA442}"/>
          </ac:spMkLst>
        </pc:spChg>
      </pc:sldChg>
      <pc:sldChg chg="addSp delSp modSp new del mod modAnim">
        <pc:chgData name="Stack Simplify" userId="30f9c473cae68561" providerId="LiveId" clId="{DC827B05-11C0-2440-8382-553EBF7AC0D0}" dt="2021-03-01T06:09:50.699" v="251" actId="2696"/>
        <pc:sldMkLst>
          <pc:docMk/>
          <pc:sldMk cId="158705" sldId="1529"/>
        </pc:sldMkLst>
        <pc:spChg chg="del">
          <ac:chgData name="Stack Simplify" userId="30f9c473cae68561" providerId="LiveId" clId="{DC827B05-11C0-2440-8382-553EBF7AC0D0}" dt="2021-03-01T05:59:16.214" v="59" actId="478"/>
          <ac:spMkLst>
            <pc:docMk/>
            <pc:sldMk cId="158705" sldId="1529"/>
            <ac:spMk id="3" creationId="{64622A0A-736F-1F43-905B-62DE85D69D79}"/>
          </ac:spMkLst>
        </pc:spChg>
        <pc:spChg chg="mod">
          <ac:chgData name="Stack Simplify" userId="30f9c473cae68561" providerId="LiveId" clId="{DC827B05-11C0-2440-8382-553EBF7AC0D0}" dt="2021-03-01T06:01:04.307" v="75" actId="1076"/>
          <ac:spMkLst>
            <pc:docMk/>
            <pc:sldMk cId="158705" sldId="1529"/>
            <ac:spMk id="4" creationId="{DA65744F-3216-E643-89A2-AED941F60530}"/>
          </ac:spMkLst>
        </pc:spChg>
        <pc:spChg chg="add mod">
          <ac:chgData name="Stack Simplify" userId="30f9c473cae68561" providerId="LiveId" clId="{DC827B05-11C0-2440-8382-553EBF7AC0D0}" dt="2021-03-01T06:03:14.169" v="98" actId="1076"/>
          <ac:spMkLst>
            <pc:docMk/>
            <pc:sldMk cId="158705" sldId="1529"/>
            <ac:spMk id="5" creationId="{2E5511B6-1B8F-3248-A188-418F0740D5F5}"/>
          </ac:spMkLst>
        </pc:spChg>
        <pc:spChg chg="add mod">
          <ac:chgData name="Stack Simplify" userId="30f9c473cae68561" providerId="LiveId" clId="{DC827B05-11C0-2440-8382-553EBF7AC0D0}" dt="2021-03-01T06:01:49.980" v="85" actId="120"/>
          <ac:spMkLst>
            <pc:docMk/>
            <pc:sldMk cId="158705" sldId="1529"/>
            <ac:spMk id="6" creationId="{91D97EDC-1BF7-144E-99E4-8A8D00914A1D}"/>
          </ac:spMkLst>
        </pc:spChg>
        <pc:spChg chg="add del mod">
          <ac:chgData name="Stack Simplify" userId="30f9c473cae68561" providerId="LiveId" clId="{DC827B05-11C0-2440-8382-553EBF7AC0D0}" dt="2021-03-01T06:01:44.451" v="84" actId="478"/>
          <ac:spMkLst>
            <pc:docMk/>
            <pc:sldMk cId="158705" sldId="1529"/>
            <ac:spMk id="7" creationId="{ACC68C05-462B-DA40-B98F-E56F9AC29F55}"/>
          </ac:spMkLst>
        </pc:spChg>
        <pc:spChg chg="add mod">
          <ac:chgData name="Stack Simplify" userId="30f9c473cae68561" providerId="LiveId" clId="{DC827B05-11C0-2440-8382-553EBF7AC0D0}" dt="2021-03-01T06:02:23.798" v="90"/>
          <ac:spMkLst>
            <pc:docMk/>
            <pc:sldMk cId="158705" sldId="1529"/>
            <ac:spMk id="8" creationId="{A30030B2-291F-D049-9C29-876235BF8647}"/>
          </ac:spMkLst>
        </pc:spChg>
        <pc:picChg chg="add mod">
          <ac:chgData name="Stack Simplify" userId="30f9c473cae68561" providerId="LiveId" clId="{DC827B05-11C0-2440-8382-553EBF7AC0D0}" dt="2021-03-01T06:02:51.218" v="92" actId="1076"/>
          <ac:picMkLst>
            <pc:docMk/>
            <pc:sldMk cId="158705" sldId="1529"/>
            <ac:picMk id="9" creationId="{5F472F9F-F9A2-4445-9259-9B957F0B4D54}"/>
          </ac:picMkLst>
        </pc:picChg>
        <pc:picChg chg="add mod">
          <ac:chgData name="Stack Simplify" userId="30f9c473cae68561" providerId="LiveId" clId="{DC827B05-11C0-2440-8382-553EBF7AC0D0}" dt="2021-03-01T06:03:36.383" v="100" actId="1076"/>
          <ac:picMkLst>
            <pc:docMk/>
            <pc:sldMk cId="158705" sldId="1529"/>
            <ac:picMk id="10" creationId="{34BE0C08-343D-134C-A97A-84B568A00CCD}"/>
          </ac:picMkLst>
        </pc:picChg>
      </pc:sldChg>
      <pc:sldChg chg="addSp delSp modSp add mod delAnim modAnim">
        <pc:chgData name="Stack Simplify" userId="30f9c473cae68561" providerId="LiveId" clId="{DC827B05-11C0-2440-8382-553EBF7AC0D0}" dt="2021-03-01T06:24:42.193" v="357" actId="1076"/>
        <pc:sldMkLst>
          <pc:docMk/>
          <pc:sldMk cId="839875123" sldId="1530"/>
        </pc:sldMkLst>
        <pc:spChg chg="mod">
          <ac:chgData name="Stack Simplify" userId="30f9c473cae68561" providerId="LiveId" clId="{DC827B05-11C0-2440-8382-553EBF7AC0D0}" dt="2021-03-01T06:24:42.193" v="357" actId="1076"/>
          <ac:spMkLst>
            <pc:docMk/>
            <pc:sldMk cId="839875123" sldId="1530"/>
            <ac:spMk id="4" creationId="{DA65744F-3216-E643-89A2-AED941F60530}"/>
          </ac:spMkLst>
        </pc:spChg>
        <pc:spChg chg="del mod">
          <ac:chgData name="Stack Simplify" userId="30f9c473cae68561" providerId="LiveId" clId="{DC827B05-11C0-2440-8382-553EBF7AC0D0}" dt="2021-03-01T06:05:23.917" v="128" actId="478"/>
          <ac:spMkLst>
            <pc:docMk/>
            <pc:sldMk cId="839875123" sldId="1530"/>
            <ac:spMk id="5" creationId="{2E5511B6-1B8F-3248-A188-418F0740D5F5}"/>
          </ac:spMkLst>
        </pc:spChg>
        <pc:spChg chg="mod">
          <ac:chgData name="Stack Simplify" userId="30f9c473cae68561" providerId="LiveId" clId="{DC827B05-11C0-2440-8382-553EBF7AC0D0}" dt="2021-03-01T06:21:38.394" v="298" actId="1076"/>
          <ac:spMkLst>
            <pc:docMk/>
            <pc:sldMk cId="839875123" sldId="1530"/>
            <ac:spMk id="6" creationId="{91D97EDC-1BF7-144E-99E4-8A8D00914A1D}"/>
          </ac:spMkLst>
        </pc:spChg>
        <pc:spChg chg="mod">
          <ac:chgData name="Stack Simplify" userId="30f9c473cae68561" providerId="LiveId" clId="{DC827B05-11C0-2440-8382-553EBF7AC0D0}" dt="2021-03-01T06:21:38.394" v="298" actId="1076"/>
          <ac:spMkLst>
            <pc:docMk/>
            <pc:sldMk cId="839875123" sldId="1530"/>
            <ac:spMk id="8" creationId="{A30030B2-291F-D049-9C29-876235BF8647}"/>
          </ac:spMkLst>
        </pc:spChg>
        <pc:spChg chg="add mod">
          <ac:chgData name="Stack Simplify" userId="30f9c473cae68561" providerId="LiveId" clId="{DC827B05-11C0-2440-8382-553EBF7AC0D0}" dt="2021-03-01T06:21:38.394" v="298" actId="1076"/>
          <ac:spMkLst>
            <pc:docMk/>
            <pc:sldMk cId="839875123" sldId="1530"/>
            <ac:spMk id="11" creationId="{BD6C641B-965D-9D4C-B3C0-B2154E187267}"/>
          </ac:spMkLst>
        </pc:spChg>
        <pc:spChg chg="add mod">
          <ac:chgData name="Stack Simplify" userId="30f9c473cae68561" providerId="LiveId" clId="{DC827B05-11C0-2440-8382-553EBF7AC0D0}" dt="2021-03-01T06:21:38.394" v="298" actId="1076"/>
          <ac:spMkLst>
            <pc:docMk/>
            <pc:sldMk cId="839875123" sldId="1530"/>
            <ac:spMk id="12" creationId="{99C8B4AF-373D-AD4D-B4DE-20B9B0943C6B}"/>
          </ac:spMkLst>
        </pc:spChg>
        <pc:spChg chg="add mod">
          <ac:chgData name="Stack Simplify" userId="30f9c473cae68561" providerId="LiveId" clId="{DC827B05-11C0-2440-8382-553EBF7AC0D0}" dt="2021-03-01T06:21:38.394" v="298" actId="1076"/>
          <ac:spMkLst>
            <pc:docMk/>
            <pc:sldMk cId="839875123" sldId="1530"/>
            <ac:spMk id="13" creationId="{BF873209-4026-5B47-964C-9B80471006A2}"/>
          </ac:spMkLst>
        </pc:spChg>
        <pc:spChg chg="add mod">
          <ac:chgData name="Stack Simplify" userId="30f9c473cae68561" providerId="LiveId" clId="{DC827B05-11C0-2440-8382-553EBF7AC0D0}" dt="2021-03-01T06:21:38.394" v="298" actId="1076"/>
          <ac:spMkLst>
            <pc:docMk/>
            <pc:sldMk cId="839875123" sldId="1530"/>
            <ac:spMk id="14" creationId="{FAF870EC-B157-FC4B-B493-60C51218AF96}"/>
          </ac:spMkLst>
        </pc:spChg>
        <pc:spChg chg="add mod">
          <ac:chgData name="Stack Simplify" userId="30f9c473cae68561" providerId="LiveId" clId="{DC827B05-11C0-2440-8382-553EBF7AC0D0}" dt="2021-03-01T06:21:32.426" v="297" actId="1076"/>
          <ac:spMkLst>
            <pc:docMk/>
            <pc:sldMk cId="839875123" sldId="1530"/>
            <ac:spMk id="15" creationId="{D9711A86-07EB-3940-8428-F76C6C643DE9}"/>
          </ac:spMkLst>
        </pc:spChg>
        <pc:picChg chg="add mod">
          <ac:chgData name="Stack Simplify" userId="30f9c473cae68561" providerId="LiveId" clId="{DC827B05-11C0-2440-8382-553EBF7AC0D0}" dt="2021-03-01T06:05:19.593" v="127" actId="1076"/>
          <ac:picMkLst>
            <pc:docMk/>
            <pc:sldMk cId="839875123" sldId="1530"/>
            <ac:picMk id="3" creationId="{71CD6100-896F-E247-A7C2-EFE839AAED14}"/>
          </ac:picMkLst>
        </pc:picChg>
        <pc:picChg chg="add mod">
          <ac:chgData name="Stack Simplify" userId="30f9c473cae68561" providerId="LiveId" clId="{DC827B05-11C0-2440-8382-553EBF7AC0D0}" dt="2021-03-01T06:05:09.737" v="122" actId="1076"/>
          <ac:picMkLst>
            <pc:docMk/>
            <pc:sldMk cId="839875123" sldId="1530"/>
            <ac:picMk id="7" creationId="{06E41A94-1E01-134F-AF0D-148CEEA1D927}"/>
          </ac:picMkLst>
        </pc:picChg>
        <pc:picChg chg="mod">
          <ac:chgData name="Stack Simplify" userId="30f9c473cae68561" providerId="LiveId" clId="{DC827B05-11C0-2440-8382-553EBF7AC0D0}" dt="2021-03-01T06:05:08.201" v="121" actId="1076"/>
          <ac:picMkLst>
            <pc:docMk/>
            <pc:sldMk cId="839875123" sldId="1530"/>
            <ac:picMk id="9" creationId="{5F472F9F-F9A2-4445-9259-9B957F0B4D54}"/>
          </ac:picMkLst>
        </pc:picChg>
        <pc:picChg chg="del mod">
          <ac:chgData name="Stack Simplify" userId="30f9c473cae68561" providerId="LiveId" clId="{DC827B05-11C0-2440-8382-553EBF7AC0D0}" dt="2021-03-01T06:04:31.355" v="110" actId="478"/>
          <ac:picMkLst>
            <pc:docMk/>
            <pc:sldMk cId="839875123" sldId="1530"/>
            <ac:picMk id="10" creationId="{34BE0C08-343D-134C-A97A-84B568A00CCD}"/>
          </ac:picMkLst>
        </pc:picChg>
      </pc:sldChg>
      <pc:sldChg chg="addSp delSp modSp new mod">
        <pc:chgData name="Stack Simplify" userId="30f9c473cae68561" providerId="LiveId" clId="{DC827B05-11C0-2440-8382-553EBF7AC0D0}" dt="2021-03-01T06:25:17.792" v="361" actId="1076"/>
        <pc:sldMkLst>
          <pc:docMk/>
          <pc:sldMk cId="916581705" sldId="1531"/>
        </pc:sldMkLst>
        <pc:spChg chg="del">
          <ac:chgData name="Stack Simplify" userId="30f9c473cae68561" providerId="LiveId" clId="{DC827B05-11C0-2440-8382-553EBF7AC0D0}" dt="2021-03-01T06:14:48.800" v="290" actId="478"/>
          <ac:spMkLst>
            <pc:docMk/>
            <pc:sldMk cId="916581705" sldId="1531"/>
            <ac:spMk id="3" creationId="{03E621F5-5205-CE43-8A66-57206817BC28}"/>
          </ac:spMkLst>
        </pc:spChg>
        <pc:spChg chg="mod">
          <ac:chgData name="Stack Simplify" userId="30f9c473cae68561" providerId="LiveId" clId="{DC827B05-11C0-2440-8382-553EBF7AC0D0}" dt="2021-03-01T06:15:02.660" v="296"/>
          <ac:spMkLst>
            <pc:docMk/>
            <pc:sldMk cId="916581705" sldId="1531"/>
            <ac:spMk id="4" creationId="{AA4BCFEB-8D82-D04E-A012-DA604DB2AF98}"/>
          </ac:spMkLst>
        </pc:spChg>
        <pc:picChg chg="add del mod">
          <ac:chgData name="Stack Simplify" userId="30f9c473cae68561" providerId="LiveId" clId="{DC827B05-11C0-2440-8382-553EBF7AC0D0}" dt="2021-03-01T06:24:51.387" v="358" actId="478"/>
          <ac:picMkLst>
            <pc:docMk/>
            <pc:sldMk cId="916581705" sldId="1531"/>
            <ac:picMk id="5" creationId="{2005BB90-CB72-AE4F-B18D-0B505BEC9157}"/>
          </ac:picMkLst>
        </pc:picChg>
        <pc:picChg chg="add mod">
          <ac:chgData name="Stack Simplify" userId="30f9c473cae68561" providerId="LiveId" clId="{DC827B05-11C0-2440-8382-553EBF7AC0D0}" dt="2021-03-01T06:25:17.792" v="361" actId="1076"/>
          <ac:picMkLst>
            <pc:docMk/>
            <pc:sldMk cId="916581705" sldId="1531"/>
            <ac:picMk id="6" creationId="{CEC11073-8D43-6B41-B512-4C7FA5AAF397}"/>
          </ac:picMkLst>
        </pc:picChg>
      </pc:sldChg>
      <pc:sldChg chg="addSp delSp modSp new mod modAnim">
        <pc:chgData name="Stack Simplify" userId="30f9c473cae68561" providerId="LiveId" clId="{DC827B05-11C0-2440-8382-553EBF7AC0D0}" dt="2021-03-01T06:24:14.696" v="356"/>
        <pc:sldMkLst>
          <pc:docMk/>
          <pc:sldMk cId="1025654882" sldId="1532"/>
        </pc:sldMkLst>
        <pc:spChg chg="del">
          <ac:chgData name="Stack Simplify" userId="30f9c473cae68561" providerId="LiveId" clId="{DC827B05-11C0-2440-8382-553EBF7AC0D0}" dt="2021-03-01T06:22:01.909" v="303" actId="478"/>
          <ac:spMkLst>
            <pc:docMk/>
            <pc:sldMk cId="1025654882" sldId="1532"/>
            <ac:spMk id="3" creationId="{55D237FD-F267-814B-B790-936CAADFCE02}"/>
          </ac:spMkLst>
        </pc:spChg>
        <pc:spChg chg="del">
          <ac:chgData name="Stack Simplify" userId="30f9c473cae68561" providerId="LiveId" clId="{DC827B05-11C0-2440-8382-553EBF7AC0D0}" dt="2021-03-01T06:21:59.205" v="302" actId="478"/>
          <ac:spMkLst>
            <pc:docMk/>
            <pc:sldMk cId="1025654882" sldId="1532"/>
            <ac:spMk id="4" creationId="{18180254-31EC-DB4F-984B-AA77457AB384}"/>
          </ac:spMkLst>
        </pc:spChg>
        <pc:spChg chg="add mod">
          <ac:chgData name="Stack Simplify" userId="30f9c473cae68561" providerId="LiveId" clId="{DC827B05-11C0-2440-8382-553EBF7AC0D0}" dt="2021-03-01T06:23:35.088" v="354" actId="1076"/>
          <ac:spMkLst>
            <pc:docMk/>
            <pc:sldMk cId="1025654882" sldId="1532"/>
            <ac:spMk id="5" creationId="{C7E227BA-774A-A54B-A3C7-3F0F1B8AF174}"/>
          </ac:spMkLst>
        </pc:spChg>
        <pc:spChg chg="add mod">
          <ac:chgData name="Stack Simplify" userId="30f9c473cae68561" providerId="LiveId" clId="{DC827B05-11C0-2440-8382-553EBF7AC0D0}" dt="2021-03-01T06:23:31.519" v="353" actId="207"/>
          <ac:spMkLst>
            <pc:docMk/>
            <pc:sldMk cId="1025654882" sldId="1532"/>
            <ac:spMk id="6" creationId="{A078246D-430C-F94A-876B-7007934C1D0C}"/>
          </ac:spMkLst>
        </pc:spChg>
      </pc:sldChg>
      <pc:sldChg chg="modSp add mod">
        <pc:chgData name="Stack Simplify" userId="30f9c473cae68561" providerId="LiveId" clId="{DC827B05-11C0-2440-8382-553EBF7AC0D0}" dt="2021-03-01T08:37:35.530" v="641" actId="20577"/>
        <pc:sldMkLst>
          <pc:docMk/>
          <pc:sldMk cId="424534319" sldId="1533"/>
        </pc:sldMkLst>
        <pc:spChg chg="mod">
          <ac:chgData name="Stack Simplify" userId="30f9c473cae68561" providerId="LiveId" clId="{DC827B05-11C0-2440-8382-553EBF7AC0D0}" dt="2021-03-01T08:37:35.530" v="641" actId="20577"/>
          <ac:spMkLst>
            <pc:docMk/>
            <pc:sldMk cId="424534319" sldId="1533"/>
            <ac:spMk id="8" creationId="{09329F3B-B988-4BA0-9BEA-4847C35EA442}"/>
          </ac:spMkLst>
        </pc:spChg>
      </pc:sldChg>
      <pc:sldChg chg="addSp delSp modSp new mod modAnim">
        <pc:chgData name="Stack Simplify" userId="30f9c473cae68561" providerId="LiveId" clId="{DC827B05-11C0-2440-8382-553EBF7AC0D0}" dt="2021-03-01T08:37:54.253" v="650" actId="20577"/>
        <pc:sldMkLst>
          <pc:docMk/>
          <pc:sldMk cId="1996064096" sldId="1534"/>
        </pc:sldMkLst>
        <pc:spChg chg="del">
          <ac:chgData name="Stack Simplify" userId="30f9c473cae68561" providerId="LiveId" clId="{DC827B05-11C0-2440-8382-553EBF7AC0D0}" dt="2021-03-01T08:21:29.781" v="401" actId="478"/>
          <ac:spMkLst>
            <pc:docMk/>
            <pc:sldMk cId="1996064096" sldId="1534"/>
            <ac:spMk id="3" creationId="{A3D2E281-3CEF-4146-A535-62336D5C6EDD}"/>
          </ac:spMkLst>
        </pc:spChg>
        <pc:spChg chg="mod">
          <ac:chgData name="Stack Simplify" userId="30f9c473cae68561" providerId="LiveId" clId="{DC827B05-11C0-2440-8382-553EBF7AC0D0}" dt="2021-03-01T08:37:54.253" v="650" actId="20577"/>
          <ac:spMkLst>
            <pc:docMk/>
            <pc:sldMk cId="1996064096" sldId="1534"/>
            <ac:spMk id="4" creationId="{9A90E78D-5CA7-5A4F-B859-7CC018FFCB7F}"/>
          </ac:spMkLst>
        </pc:spChg>
        <pc:spChg chg="add mod">
          <ac:chgData name="Stack Simplify" userId="30f9c473cae68561" providerId="LiveId" clId="{DC827B05-11C0-2440-8382-553EBF7AC0D0}" dt="2021-03-01T08:26:06.898" v="561" actId="207"/>
          <ac:spMkLst>
            <pc:docMk/>
            <pc:sldMk cId="1996064096" sldId="1534"/>
            <ac:spMk id="5" creationId="{225130F5-1610-344C-AF5D-19FBFB81DC2C}"/>
          </ac:spMkLst>
        </pc:spChg>
        <pc:spChg chg="add mod">
          <ac:chgData name="Stack Simplify" userId="30f9c473cae68561" providerId="LiveId" clId="{DC827B05-11C0-2440-8382-553EBF7AC0D0}" dt="2021-03-01T08:26:30.466" v="565" actId="255"/>
          <ac:spMkLst>
            <pc:docMk/>
            <pc:sldMk cId="1996064096" sldId="1534"/>
            <ac:spMk id="6" creationId="{E203521D-B240-4E4B-A480-95A18FA3CCF1}"/>
          </ac:spMkLst>
        </pc:spChg>
        <pc:spChg chg="add mod">
          <ac:chgData name="Stack Simplify" userId="30f9c473cae68561" providerId="LiveId" clId="{DC827B05-11C0-2440-8382-553EBF7AC0D0}" dt="2021-03-01T08:26:24.375" v="564" actId="2085"/>
          <ac:spMkLst>
            <pc:docMk/>
            <pc:sldMk cId="1996064096" sldId="1534"/>
            <ac:spMk id="7" creationId="{F118ED92-670E-E24F-9B93-90023553A9C6}"/>
          </ac:spMkLst>
        </pc:spChg>
        <pc:spChg chg="add mod">
          <ac:chgData name="Stack Simplify" userId="30f9c473cae68561" providerId="LiveId" clId="{DC827B05-11C0-2440-8382-553EBF7AC0D0}" dt="2021-03-01T08:26:30.466" v="565" actId="255"/>
          <ac:spMkLst>
            <pc:docMk/>
            <pc:sldMk cId="1996064096" sldId="1534"/>
            <ac:spMk id="8" creationId="{3E37EEA3-91BE-0549-BD32-AB2CB8961B56}"/>
          </ac:spMkLst>
        </pc:spChg>
        <pc:spChg chg="add mod">
          <ac:chgData name="Stack Simplify" userId="30f9c473cae68561" providerId="LiveId" clId="{DC827B05-11C0-2440-8382-553EBF7AC0D0}" dt="2021-03-01T08:29:03.654" v="590" actId="207"/>
          <ac:spMkLst>
            <pc:docMk/>
            <pc:sldMk cId="1996064096" sldId="1534"/>
            <ac:spMk id="9" creationId="{DC925258-E2E9-5441-A690-E402F1A56AEC}"/>
          </ac:spMkLst>
        </pc:spChg>
        <pc:spChg chg="add mod">
          <ac:chgData name="Stack Simplify" userId="30f9c473cae68561" providerId="LiveId" clId="{DC827B05-11C0-2440-8382-553EBF7AC0D0}" dt="2021-03-01T08:27:04.042" v="569" actId="2085"/>
          <ac:spMkLst>
            <pc:docMk/>
            <pc:sldMk cId="1996064096" sldId="1534"/>
            <ac:spMk id="10" creationId="{412AD4D1-25AD-7E43-84D9-1B1904FA64EA}"/>
          </ac:spMkLst>
        </pc:spChg>
        <pc:spChg chg="add mod">
          <ac:chgData name="Stack Simplify" userId="30f9c473cae68561" providerId="LiveId" clId="{DC827B05-11C0-2440-8382-553EBF7AC0D0}" dt="2021-03-01T08:27:15.328" v="573" actId="20577"/>
          <ac:spMkLst>
            <pc:docMk/>
            <pc:sldMk cId="1996064096" sldId="1534"/>
            <ac:spMk id="11" creationId="{B266AB62-2E97-5842-96A0-51F3B2176084}"/>
          </ac:spMkLst>
        </pc:spChg>
        <pc:spChg chg="add mod">
          <ac:chgData name="Stack Simplify" userId="30f9c473cae68561" providerId="LiveId" clId="{DC827B05-11C0-2440-8382-553EBF7AC0D0}" dt="2021-03-01T08:27:25.313" v="576" actId="20577"/>
          <ac:spMkLst>
            <pc:docMk/>
            <pc:sldMk cId="1996064096" sldId="1534"/>
            <ac:spMk id="12" creationId="{1CB87D8F-A4DC-2541-BF06-B7BF1DC261A9}"/>
          </ac:spMkLst>
        </pc:spChg>
        <pc:spChg chg="add mod">
          <ac:chgData name="Stack Simplify" userId="30f9c473cae68561" providerId="LiveId" clId="{DC827B05-11C0-2440-8382-553EBF7AC0D0}" dt="2021-03-01T08:36:31.727" v="614" actId="1076"/>
          <ac:spMkLst>
            <pc:docMk/>
            <pc:sldMk cId="1996064096" sldId="1534"/>
            <ac:spMk id="13" creationId="{19216508-0E3D-B84F-9C25-3951503EB135}"/>
          </ac:spMkLst>
        </pc:spChg>
        <pc:cxnChg chg="add del mod">
          <ac:chgData name="Stack Simplify" userId="30f9c473cae68561" providerId="LiveId" clId="{DC827B05-11C0-2440-8382-553EBF7AC0D0}" dt="2021-03-01T08:36:01.851" v="608" actId="478"/>
          <ac:cxnSpMkLst>
            <pc:docMk/>
            <pc:sldMk cId="1996064096" sldId="1534"/>
            <ac:cxnSpMk id="15" creationId="{452B46E4-D330-5F4C-98DD-CCB75FBA8FED}"/>
          </ac:cxnSpMkLst>
        </pc:cxnChg>
        <pc:cxnChg chg="add mod">
          <ac:chgData name="Stack Simplify" userId="30f9c473cae68561" providerId="LiveId" clId="{DC827B05-11C0-2440-8382-553EBF7AC0D0}" dt="2021-03-01T08:36:42.573" v="624" actId="692"/>
          <ac:cxnSpMkLst>
            <pc:docMk/>
            <pc:sldMk cId="1996064096" sldId="1534"/>
            <ac:cxnSpMk id="17" creationId="{2492C559-2EBA-DF4B-A81C-9B5918992FAE}"/>
          </ac:cxnSpMkLst>
        </pc:cxnChg>
        <pc:cxnChg chg="add mod">
          <ac:chgData name="Stack Simplify" userId="30f9c473cae68561" providerId="LiveId" clId="{DC827B05-11C0-2440-8382-553EBF7AC0D0}" dt="2021-03-01T08:36:42.573" v="624" actId="692"/>
          <ac:cxnSpMkLst>
            <pc:docMk/>
            <pc:sldMk cId="1996064096" sldId="1534"/>
            <ac:cxnSpMk id="20" creationId="{11E4ABBF-A2D3-404D-825D-11D02F6B8225}"/>
          </ac:cxnSpMkLst>
        </pc:cxnChg>
      </pc:sldChg>
      <pc:sldChg chg="addSp delSp modSp new mod modAnim">
        <pc:chgData name="Stack Simplify" userId="30f9c473cae68561" providerId="LiveId" clId="{DC827B05-11C0-2440-8382-553EBF7AC0D0}" dt="2021-03-01T08:42:17.304" v="686" actId="1076"/>
        <pc:sldMkLst>
          <pc:docMk/>
          <pc:sldMk cId="2169646219" sldId="1535"/>
        </pc:sldMkLst>
        <pc:spChg chg="del">
          <ac:chgData name="Stack Simplify" userId="30f9c473cae68561" providerId="LiveId" clId="{DC827B05-11C0-2440-8382-553EBF7AC0D0}" dt="2021-03-01T08:28:04.017" v="578" actId="478"/>
          <ac:spMkLst>
            <pc:docMk/>
            <pc:sldMk cId="2169646219" sldId="1535"/>
            <ac:spMk id="3" creationId="{866C1713-8C54-1F4F-A2E6-460B56E7553D}"/>
          </ac:spMkLst>
        </pc:spChg>
        <pc:spChg chg="mod">
          <ac:chgData name="Stack Simplify" userId="30f9c473cae68561" providerId="LiveId" clId="{DC827B05-11C0-2440-8382-553EBF7AC0D0}" dt="2021-03-01T08:42:13.809" v="684" actId="1076"/>
          <ac:spMkLst>
            <pc:docMk/>
            <pc:sldMk cId="2169646219" sldId="1535"/>
            <ac:spMk id="4" creationId="{A6CD2852-D01E-B44D-BD7C-3D5C9D463D75}"/>
          </ac:spMkLst>
        </pc:spChg>
        <pc:picChg chg="add mod">
          <ac:chgData name="Stack Simplify" userId="30f9c473cae68561" providerId="LiveId" clId="{DC827B05-11C0-2440-8382-553EBF7AC0D0}" dt="2021-03-01T08:42:17.304" v="686" actId="1076"/>
          <ac:picMkLst>
            <pc:docMk/>
            <pc:sldMk cId="2169646219" sldId="1535"/>
            <ac:picMk id="5" creationId="{F6AAD8EB-B2D9-6C49-8FF7-561DE7CDF199}"/>
          </ac:picMkLst>
        </pc:picChg>
        <pc:picChg chg="add del mod">
          <ac:chgData name="Stack Simplify" userId="30f9c473cae68561" providerId="LiveId" clId="{DC827B05-11C0-2440-8382-553EBF7AC0D0}" dt="2021-03-01T08:41:55.732" v="680" actId="21"/>
          <ac:picMkLst>
            <pc:docMk/>
            <pc:sldMk cId="2169646219" sldId="1535"/>
            <ac:picMk id="6" creationId="{47C924B4-FB06-6949-8917-15CDF8B580D5}"/>
          </ac:picMkLst>
        </pc:picChg>
      </pc:sldChg>
      <pc:sldChg chg="addSp delSp modSp new mod modAnim">
        <pc:chgData name="Stack Simplify" userId="30f9c473cae68561" providerId="LiveId" clId="{DC827B05-11C0-2440-8382-553EBF7AC0D0}" dt="2021-03-01T08:42:53.637" v="726"/>
        <pc:sldMkLst>
          <pc:docMk/>
          <pc:sldMk cId="3599546072" sldId="1536"/>
        </pc:sldMkLst>
        <pc:spChg chg="del">
          <ac:chgData name="Stack Simplify" userId="30f9c473cae68561" providerId="LiveId" clId="{DC827B05-11C0-2440-8382-553EBF7AC0D0}" dt="2021-03-01T08:42:04.364" v="683" actId="478"/>
          <ac:spMkLst>
            <pc:docMk/>
            <pc:sldMk cId="3599546072" sldId="1536"/>
            <ac:spMk id="3" creationId="{54ED696B-0803-AB49-BCAA-3C1AE37F2216}"/>
          </ac:spMkLst>
        </pc:spChg>
        <pc:spChg chg="mod">
          <ac:chgData name="Stack Simplify" userId="30f9c473cae68561" providerId="LiveId" clId="{DC827B05-11C0-2440-8382-553EBF7AC0D0}" dt="2021-03-01T08:42:35.893" v="725" actId="207"/>
          <ac:spMkLst>
            <pc:docMk/>
            <pc:sldMk cId="3599546072" sldId="1536"/>
            <ac:spMk id="4" creationId="{E11406B6-339D-034C-BD69-1CD8205FD561}"/>
          </ac:spMkLst>
        </pc:spChg>
        <pc:picChg chg="add mod">
          <ac:chgData name="Stack Simplify" userId="30f9c473cae68561" providerId="LiveId" clId="{DC827B05-11C0-2440-8382-553EBF7AC0D0}" dt="2021-03-01T08:42:00.450" v="682" actId="1076"/>
          <ac:picMkLst>
            <pc:docMk/>
            <pc:sldMk cId="3599546072" sldId="1536"/>
            <ac:picMk id="5" creationId="{8DCC01B2-A21A-1C43-A3ED-8B836A48CF48}"/>
          </ac:picMkLst>
        </pc:picChg>
      </pc:sldChg>
      <pc:sldChg chg="modSp add mod">
        <pc:chgData name="Stack Simplify" userId="30f9c473cae68561" providerId="LiveId" clId="{DC827B05-11C0-2440-8382-553EBF7AC0D0}" dt="2021-03-01T08:50:02.167" v="742" actId="20577"/>
        <pc:sldMkLst>
          <pc:docMk/>
          <pc:sldMk cId="1964658634" sldId="1537"/>
        </pc:sldMkLst>
        <pc:spChg chg="mod">
          <ac:chgData name="Stack Simplify" userId="30f9c473cae68561" providerId="LiveId" clId="{DC827B05-11C0-2440-8382-553EBF7AC0D0}" dt="2021-03-01T08:50:02.167" v="742" actId="20577"/>
          <ac:spMkLst>
            <pc:docMk/>
            <pc:sldMk cId="1964658634" sldId="1537"/>
            <ac:spMk id="8" creationId="{09329F3B-B988-4BA0-9BEA-4847C35EA442}"/>
          </ac:spMkLst>
        </pc:spChg>
      </pc:sldChg>
      <pc:sldChg chg="addSp delSp modSp new mod modAnim">
        <pc:chgData name="Stack Simplify" userId="30f9c473cae68561" providerId="LiveId" clId="{DC827B05-11C0-2440-8382-553EBF7AC0D0}" dt="2021-03-01T09:07:52.249" v="1181" actId="20577"/>
        <pc:sldMkLst>
          <pc:docMk/>
          <pc:sldMk cId="4027046953" sldId="1538"/>
        </pc:sldMkLst>
        <pc:spChg chg="del">
          <ac:chgData name="Stack Simplify" userId="30f9c473cae68561" providerId="LiveId" clId="{DC827B05-11C0-2440-8382-553EBF7AC0D0}" dt="2021-03-01T08:54:02.300" v="769" actId="478"/>
          <ac:spMkLst>
            <pc:docMk/>
            <pc:sldMk cId="4027046953" sldId="1538"/>
            <ac:spMk id="3" creationId="{27B44FDB-B888-9C41-A370-4D42E8705486}"/>
          </ac:spMkLst>
        </pc:spChg>
        <pc:spChg chg="mod">
          <ac:chgData name="Stack Simplify" userId="30f9c473cae68561" providerId="LiveId" clId="{DC827B05-11C0-2440-8382-553EBF7AC0D0}" dt="2021-03-01T08:55:30.856" v="821" actId="1076"/>
          <ac:spMkLst>
            <pc:docMk/>
            <pc:sldMk cId="4027046953" sldId="1538"/>
            <ac:spMk id="4" creationId="{361EF206-2E73-FF42-A9C7-4D7E4E81DD15}"/>
          </ac:spMkLst>
        </pc:spChg>
        <pc:spChg chg="add mod">
          <ac:chgData name="Stack Simplify" userId="30f9c473cae68561" providerId="LiveId" clId="{DC827B05-11C0-2440-8382-553EBF7AC0D0}" dt="2021-03-01T09:04:24.032" v="1112" actId="1076"/>
          <ac:spMkLst>
            <pc:docMk/>
            <pc:sldMk cId="4027046953" sldId="1538"/>
            <ac:spMk id="5" creationId="{6B796C94-FB48-F243-BDB5-B13EE7FF7561}"/>
          </ac:spMkLst>
        </pc:spChg>
        <pc:spChg chg="add mod">
          <ac:chgData name="Stack Simplify" userId="30f9c473cae68561" providerId="LiveId" clId="{DC827B05-11C0-2440-8382-553EBF7AC0D0}" dt="2021-03-01T09:04:00.425" v="1093" actId="1037"/>
          <ac:spMkLst>
            <pc:docMk/>
            <pc:sldMk cId="4027046953" sldId="1538"/>
            <ac:spMk id="6" creationId="{DBB29720-A780-334D-8F91-7261B83098F4}"/>
          </ac:spMkLst>
        </pc:spChg>
        <pc:spChg chg="add mod">
          <ac:chgData name="Stack Simplify" userId="30f9c473cae68561" providerId="LiveId" clId="{DC827B05-11C0-2440-8382-553EBF7AC0D0}" dt="2021-03-01T09:04:00.425" v="1093" actId="1037"/>
          <ac:spMkLst>
            <pc:docMk/>
            <pc:sldMk cId="4027046953" sldId="1538"/>
            <ac:spMk id="7" creationId="{28CBC665-C043-E041-A5F1-AF7C90FB0596}"/>
          </ac:spMkLst>
        </pc:spChg>
        <pc:spChg chg="add mod">
          <ac:chgData name="Stack Simplify" userId="30f9c473cae68561" providerId="LiveId" clId="{DC827B05-11C0-2440-8382-553EBF7AC0D0}" dt="2021-03-01T09:07:29.527" v="1163" actId="207"/>
          <ac:spMkLst>
            <pc:docMk/>
            <pc:sldMk cId="4027046953" sldId="1538"/>
            <ac:spMk id="8" creationId="{598FC00B-60EF-4349-8CC1-25B5D4FCCA6C}"/>
          </ac:spMkLst>
        </pc:spChg>
        <pc:spChg chg="add mod">
          <ac:chgData name="Stack Simplify" userId="30f9c473cae68561" providerId="LiveId" clId="{DC827B05-11C0-2440-8382-553EBF7AC0D0}" dt="2021-03-01T09:07:52.249" v="1181" actId="20577"/>
          <ac:spMkLst>
            <pc:docMk/>
            <pc:sldMk cId="4027046953" sldId="1538"/>
            <ac:spMk id="9" creationId="{966D5940-9578-D940-AEE9-58AE656DF468}"/>
          </ac:spMkLst>
        </pc:spChg>
        <pc:spChg chg="add mod">
          <ac:chgData name="Stack Simplify" userId="30f9c473cae68561" providerId="LiveId" clId="{DC827B05-11C0-2440-8382-553EBF7AC0D0}" dt="2021-03-01T09:04:00.425" v="1093" actId="1037"/>
          <ac:spMkLst>
            <pc:docMk/>
            <pc:sldMk cId="4027046953" sldId="1538"/>
            <ac:spMk id="10" creationId="{42A14D2D-01E7-0E42-9344-5D28BC1A5ADB}"/>
          </ac:spMkLst>
        </pc:spChg>
        <pc:spChg chg="add mod">
          <ac:chgData name="Stack Simplify" userId="30f9c473cae68561" providerId="LiveId" clId="{DC827B05-11C0-2440-8382-553EBF7AC0D0}" dt="2021-03-01T09:04:05.977" v="1106" actId="1038"/>
          <ac:spMkLst>
            <pc:docMk/>
            <pc:sldMk cId="4027046953" sldId="1538"/>
            <ac:spMk id="11" creationId="{E09AE2DC-3642-9342-9EBF-D5F69ECA5292}"/>
          </ac:spMkLst>
        </pc:spChg>
        <pc:spChg chg="add mod">
          <ac:chgData name="Stack Simplify" userId="30f9c473cae68561" providerId="LiveId" clId="{DC827B05-11C0-2440-8382-553EBF7AC0D0}" dt="2021-03-01T09:04:05.977" v="1106" actId="1038"/>
          <ac:spMkLst>
            <pc:docMk/>
            <pc:sldMk cId="4027046953" sldId="1538"/>
            <ac:spMk id="12" creationId="{598DCBBE-F089-C945-9C8D-7CB440C435F5}"/>
          </ac:spMkLst>
        </pc:spChg>
        <pc:spChg chg="add mod">
          <ac:chgData name="Stack Simplify" userId="30f9c473cae68561" providerId="LiveId" clId="{DC827B05-11C0-2440-8382-553EBF7AC0D0}" dt="2021-03-01T09:04:05.977" v="1106" actId="1038"/>
          <ac:spMkLst>
            <pc:docMk/>
            <pc:sldMk cId="4027046953" sldId="1538"/>
            <ac:spMk id="13" creationId="{1669C25F-6472-0C41-992F-2748E14019F0}"/>
          </ac:spMkLst>
        </pc:spChg>
        <pc:spChg chg="add mod">
          <ac:chgData name="Stack Simplify" userId="30f9c473cae68561" providerId="LiveId" clId="{DC827B05-11C0-2440-8382-553EBF7AC0D0}" dt="2021-03-01T09:04:05.977" v="1106" actId="1038"/>
          <ac:spMkLst>
            <pc:docMk/>
            <pc:sldMk cId="4027046953" sldId="1538"/>
            <ac:spMk id="14" creationId="{AF2207C1-2742-934C-A346-D4FB2C92F192}"/>
          </ac:spMkLst>
        </pc:spChg>
        <pc:spChg chg="add mod">
          <ac:chgData name="Stack Simplify" userId="30f9c473cae68561" providerId="LiveId" clId="{DC827B05-11C0-2440-8382-553EBF7AC0D0}" dt="2021-03-01T09:04:05.977" v="1106" actId="1038"/>
          <ac:spMkLst>
            <pc:docMk/>
            <pc:sldMk cId="4027046953" sldId="1538"/>
            <ac:spMk id="15" creationId="{4AC43216-BF31-B249-9538-4B6E4A7B4D2F}"/>
          </ac:spMkLst>
        </pc:spChg>
        <pc:spChg chg="add del mod">
          <ac:chgData name="Stack Simplify" userId="30f9c473cae68561" providerId="LiveId" clId="{DC827B05-11C0-2440-8382-553EBF7AC0D0}" dt="2021-03-01T09:02:18.221" v="1068" actId="478"/>
          <ac:spMkLst>
            <pc:docMk/>
            <pc:sldMk cId="4027046953" sldId="1538"/>
            <ac:spMk id="16" creationId="{33398517-AD08-7448-AB04-97B1710B7DCB}"/>
          </ac:spMkLst>
        </pc:spChg>
        <pc:spChg chg="add mod">
          <ac:chgData name="Stack Simplify" userId="30f9c473cae68561" providerId="LiveId" clId="{DC827B05-11C0-2440-8382-553EBF7AC0D0}" dt="2021-03-01T09:03:32.168" v="1081" actId="207"/>
          <ac:spMkLst>
            <pc:docMk/>
            <pc:sldMk cId="4027046953" sldId="1538"/>
            <ac:spMk id="17" creationId="{F90D8524-B378-274D-A677-74E94D3A7B7A}"/>
          </ac:spMkLst>
        </pc:spChg>
        <pc:spChg chg="add mod">
          <ac:chgData name="Stack Simplify" userId="30f9c473cae68561" providerId="LiveId" clId="{DC827B05-11C0-2440-8382-553EBF7AC0D0}" dt="2021-03-01T09:04:48.361" v="1117" actId="207"/>
          <ac:spMkLst>
            <pc:docMk/>
            <pc:sldMk cId="4027046953" sldId="1538"/>
            <ac:spMk id="18" creationId="{B6789166-6D80-B947-8AEF-B2667D9B9113}"/>
          </ac:spMkLst>
        </pc:spChg>
        <pc:spChg chg="add mod">
          <ac:chgData name="Stack Simplify" userId="30f9c473cae68561" providerId="LiveId" clId="{DC827B05-11C0-2440-8382-553EBF7AC0D0}" dt="2021-03-01T09:04:56.136" v="1121" actId="20577"/>
          <ac:spMkLst>
            <pc:docMk/>
            <pc:sldMk cId="4027046953" sldId="1538"/>
            <ac:spMk id="19" creationId="{E5EFF21E-C636-5A43-A331-D80DD98A26DB}"/>
          </ac:spMkLst>
        </pc:spChg>
        <pc:spChg chg="add mod">
          <ac:chgData name="Stack Simplify" userId="30f9c473cae68561" providerId="LiveId" clId="{DC827B05-11C0-2440-8382-553EBF7AC0D0}" dt="2021-03-01T09:05:05.560" v="1125" actId="20577"/>
          <ac:spMkLst>
            <pc:docMk/>
            <pc:sldMk cId="4027046953" sldId="1538"/>
            <ac:spMk id="20" creationId="{E01A84F8-5573-2F42-B07C-C9FFEF121E7D}"/>
          </ac:spMkLst>
        </pc:spChg>
        <pc:spChg chg="add mod">
          <ac:chgData name="Stack Simplify" userId="30f9c473cae68561" providerId="LiveId" clId="{DC827B05-11C0-2440-8382-553EBF7AC0D0}" dt="2021-03-01T09:05:15.353" v="1129" actId="20577"/>
          <ac:spMkLst>
            <pc:docMk/>
            <pc:sldMk cId="4027046953" sldId="1538"/>
            <ac:spMk id="21" creationId="{4AF7C133-1F06-C34B-AE64-CE6C8A1D724E}"/>
          </ac:spMkLst>
        </pc:spChg>
        <pc:spChg chg="add mod">
          <ac:chgData name="Stack Simplify" userId="30f9c473cae68561" providerId="LiveId" clId="{DC827B05-11C0-2440-8382-553EBF7AC0D0}" dt="2021-03-01T09:05:22.729" v="1133" actId="20577"/>
          <ac:spMkLst>
            <pc:docMk/>
            <pc:sldMk cId="4027046953" sldId="1538"/>
            <ac:spMk id="22" creationId="{50A75109-6B7B-7741-A786-854EAB77F78A}"/>
          </ac:spMkLst>
        </pc:spChg>
        <pc:spChg chg="add del mod">
          <ac:chgData name="Stack Simplify" userId="30f9c473cae68561" providerId="LiveId" clId="{DC827B05-11C0-2440-8382-553EBF7AC0D0}" dt="2021-03-01T09:05:31.050" v="1136" actId="478"/>
          <ac:spMkLst>
            <pc:docMk/>
            <pc:sldMk cId="4027046953" sldId="1538"/>
            <ac:spMk id="23" creationId="{64CE75E2-978E-9448-A708-F51B59B63A61}"/>
          </ac:spMkLst>
        </pc:spChg>
        <pc:spChg chg="add mod">
          <ac:chgData name="Stack Simplify" userId="30f9c473cae68561" providerId="LiveId" clId="{DC827B05-11C0-2440-8382-553EBF7AC0D0}" dt="2021-03-01T09:05:44.009" v="1140" actId="20577"/>
          <ac:spMkLst>
            <pc:docMk/>
            <pc:sldMk cId="4027046953" sldId="1538"/>
            <ac:spMk id="24" creationId="{A992ACD3-E1EC-B343-8710-919AD37F043A}"/>
          </ac:spMkLst>
        </pc:spChg>
        <pc:spChg chg="add mod">
          <ac:chgData name="Stack Simplify" userId="30f9c473cae68561" providerId="LiveId" clId="{DC827B05-11C0-2440-8382-553EBF7AC0D0}" dt="2021-03-01T09:05:47.546" v="1141" actId="20577"/>
          <ac:spMkLst>
            <pc:docMk/>
            <pc:sldMk cId="4027046953" sldId="1538"/>
            <ac:spMk id="25" creationId="{6FF53E63-C7DD-204D-B6B7-3E4AFD37121B}"/>
          </ac:spMkLst>
        </pc:spChg>
        <pc:spChg chg="add mod">
          <ac:chgData name="Stack Simplify" userId="30f9c473cae68561" providerId="LiveId" clId="{DC827B05-11C0-2440-8382-553EBF7AC0D0}" dt="2021-03-01T09:05:50.409" v="1143" actId="20577"/>
          <ac:spMkLst>
            <pc:docMk/>
            <pc:sldMk cId="4027046953" sldId="1538"/>
            <ac:spMk id="26" creationId="{80D2B4F4-74D3-EE4B-8691-46209440E10C}"/>
          </ac:spMkLst>
        </pc:spChg>
        <pc:spChg chg="add mod">
          <ac:chgData name="Stack Simplify" userId="30f9c473cae68561" providerId="LiveId" clId="{DC827B05-11C0-2440-8382-553EBF7AC0D0}" dt="2021-03-01T09:05:52.777" v="1144" actId="20577"/>
          <ac:spMkLst>
            <pc:docMk/>
            <pc:sldMk cId="4027046953" sldId="1538"/>
            <ac:spMk id="27" creationId="{74955755-3E43-774F-A421-DA759982EC23}"/>
          </ac:spMkLst>
        </pc:spChg>
        <pc:spChg chg="add mod">
          <ac:chgData name="Stack Simplify" userId="30f9c473cae68561" providerId="LiveId" clId="{DC827B05-11C0-2440-8382-553EBF7AC0D0}" dt="2021-03-01T09:06:12.362" v="1151" actId="255"/>
          <ac:spMkLst>
            <pc:docMk/>
            <pc:sldMk cId="4027046953" sldId="1538"/>
            <ac:spMk id="28" creationId="{A63A84E6-2DFA-1845-B2C1-4D866412811F}"/>
          </ac:spMkLst>
        </pc:spChg>
      </pc:sldChg>
      <pc:sldChg chg="modSp add mod">
        <pc:chgData name="Stack Simplify" userId="30f9c473cae68561" providerId="LiveId" clId="{DC827B05-11C0-2440-8382-553EBF7AC0D0}" dt="2021-03-02T02:04:22.801" v="1197" actId="1076"/>
        <pc:sldMkLst>
          <pc:docMk/>
          <pc:sldMk cId="209909853" sldId="1539"/>
        </pc:sldMkLst>
        <pc:spChg chg="mod">
          <ac:chgData name="Stack Simplify" userId="30f9c473cae68561" providerId="LiveId" clId="{DC827B05-11C0-2440-8382-553EBF7AC0D0}" dt="2021-03-02T02:04:22.801" v="1197" actId="1076"/>
          <ac:spMkLst>
            <pc:docMk/>
            <pc:sldMk cId="209909853" sldId="1539"/>
            <ac:spMk id="8" creationId="{09329F3B-B988-4BA0-9BEA-4847C35EA442}"/>
          </ac:spMkLst>
        </pc:spChg>
      </pc:sldChg>
      <pc:sldChg chg="addSp delSp modSp new mod modAnim">
        <pc:chgData name="Stack Simplify" userId="30f9c473cae68561" providerId="LiveId" clId="{DC827B05-11C0-2440-8382-553EBF7AC0D0}" dt="2021-03-02T05:14:53.726" v="1528" actId="207"/>
        <pc:sldMkLst>
          <pc:docMk/>
          <pc:sldMk cId="3550644072" sldId="1540"/>
        </pc:sldMkLst>
        <pc:spChg chg="del">
          <ac:chgData name="Stack Simplify" userId="30f9c473cae68561" providerId="LiveId" clId="{DC827B05-11C0-2440-8382-553EBF7AC0D0}" dt="2021-03-02T02:08:04.423" v="1220" actId="478"/>
          <ac:spMkLst>
            <pc:docMk/>
            <pc:sldMk cId="3550644072" sldId="1540"/>
            <ac:spMk id="3" creationId="{91EF8E9A-03E2-9842-9706-A16462E2ABAF}"/>
          </ac:spMkLst>
        </pc:spChg>
        <pc:spChg chg="mod">
          <ac:chgData name="Stack Simplify" userId="30f9c473cae68561" providerId="LiveId" clId="{DC827B05-11C0-2440-8382-553EBF7AC0D0}" dt="2021-03-02T02:11:39.869" v="1238" actId="1076"/>
          <ac:spMkLst>
            <pc:docMk/>
            <pc:sldMk cId="3550644072" sldId="1540"/>
            <ac:spMk id="4" creationId="{E0D64BAB-8D2D-4944-9560-30719A09081C}"/>
          </ac:spMkLst>
        </pc:spChg>
        <pc:spChg chg="add mod">
          <ac:chgData name="Stack Simplify" userId="30f9c473cae68561" providerId="LiveId" clId="{DC827B05-11C0-2440-8382-553EBF7AC0D0}" dt="2021-03-02T02:24:45.257" v="1464" actId="207"/>
          <ac:spMkLst>
            <pc:docMk/>
            <pc:sldMk cId="3550644072" sldId="1540"/>
            <ac:spMk id="5" creationId="{F51CA3FF-FC23-8847-A5B0-BB1C339A77E2}"/>
          </ac:spMkLst>
        </pc:spChg>
        <pc:spChg chg="add mod">
          <ac:chgData name="Stack Simplify" userId="30f9c473cae68561" providerId="LiveId" clId="{DC827B05-11C0-2440-8382-553EBF7AC0D0}" dt="2021-03-02T02:25:04.118" v="1466" actId="207"/>
          <ac:spMkLst>
            <pc:docMk/>
            <pc:sldMk cId="3550644072" sldId="1540"/>
            <ac:spMk id="6" creationId="{D7EB9625-9145-594E-BC2E-8B81A94290D9}"/>
          </ac:spMkLst>
        </pc:spChg>
        <pc:spChg chg="add mod">
          <ac:chgData name="Stack Simplify" userId="30f9c473cae68561" providerId="LiveId" clId="{DC827B05-11C0-2440-8382-553EBF7AC0D0}" dt="2021-03-02T05:14:53.726" v="1528" actId="207"/>
          <ac:spMkLst>
            <pc:docMk/>
            <pc:sldMk cId="3550644072" sldId="1540"/>
            <ac:spMk id="7" creationId="{C49DDCF7-062B-7749-A1FA-3E4A58645894}"/>
          </ac:spMkLst>
        </pc:spChg>
        <pc:spChg chg="add mod">
          <ac:chgData name="Stack Simplify" userId="30f9c473cae68561" providerId="LiveId" clId="{DC827B05-11C0-2440-8382-553EBF7AC0D0}" dt="2021-03-02T02:26:35.205" v="1493" actId="207"/>
          <ac:spMkLst>
            <pc:docMk/>
            <pc:sldMk cId="3550644072" sldId="1540"/>
            <ac:spMk id="10" creationId="{88257484-CABE-3B43-B7AE-827442691772}"/>
          </ac:spMkLst>
        </pc:spChg>
        <pc:spChg chg="add mod">
          <ac:chgData name="Stack Simplify" userId="30f9c473cae68561" providerId="LiveId" clId="{DC827B05-11C0-2440-8382-553EBF7AC0D0}" dt="2021-03-02T02:27:15.796" v="1498" actId="207"/>
          <ac:spMkLst>
            <pc:docMk/>
            <pc:sldMk cId="3550644072" sldId="1540"/>
            <ac:spMk id="11" creationId="{61CC570C-32C6-8B41-8EA8-8F28C22DC80B}"/>
          </ac:spMkLst>
        </pc:spChg>
        <pc:spChg chg="add mod">
          <ac:chgData name="Stack Simplify" userId="30f9c473cae68561" providerId="LiveId" clId="{DC827B05-11C0-2440-8382-553EBF7AC0D0}" dt="2021-03-02T02:25:36.847" v="1478" actId="692"/>
          <ac:spMkLst>
            <pc:docMk/>
            <pc:sldMk cId="3550644072" sldId="1540"/>
            <ac:spMk id="12" creationId="{A52D3768-98DA-3E4B-A33A-F3006109BBB2}"/>
          </ac:spMkLst>
        </pc:spChg>
        <pc:picChg chg="add mod">
          <ac:chgData name="Stack Simplify" userId="30f9c473cae68561" providerId="LiveId" clId="{DC827B05-11C0-2440-8382-553EBF7AC0D0}" dt="2021-03-02T02:11:28.357" v="1235" actId="1076"/>
          <ac:picMkLst>
            <pc:docMk/>
            <pc:sldMk cId="3550644072" sldId="1540"/>
            <ac:picMk id="8" creationId="{E1AE4EC9-EE9B-4C44-B35B-1D498A379B17}"/>
          </ac:picMkLst>
        </pc:picChg>
        <pc:picChg chg="add del">
          <ac:chgData name="Stack Simplify" userId="30f9c473cae68561" providerId="LiveId" clId="{DC827B05-11C0-2440-8382-553EBF7AC0D0}" dt="2021-03-02T02:12:36.079" v="1240"/>
          <ac:picMkLst>
            <pc:docMk/>
            <pc:sldMk cId="3550644072" sldId="1540"/>
            <ac:picMk id="9" creationId="{93D63A40-7B66-1849-BB4D-2545A47B0B38}"/>
          </ac:picMkLst>
        </pc:picChg>
        <pc:cxnChg chg="add mod">
          <ac:chgData name="Stack Simplify" userId="30f9c473cae68561" providerId="LiveId" clId="{DC827B05-11C0-2440-8382-553EBF7AC0D0}" dt="2021-03-02T02:26:10.979" v="1490" actId="692"/>
          <ac:cxnSpMkLst>
            <pc:docMk/>
            <pc:sldMk cId="3550644072" sldId="1540"/>
            <ac:cxnSpMk id="14" creationId="{A2CBE0D6-CF45-C64C-8E70-127218EF0B09}"/>
          </ac:cxnSpMkLst>
        </pc:cxnChg>
      </pc:sldChg>
      <pc:sldChg chg="addSp delSp modSp new mod modAnim">
        <pc:chgData name="Stack Simplify" userId="30f9c473cae68561" providerId="LiveId" clId="{DC827B05-11C0-2440-8382-553EBF7AC0D0}" dt="2021-03-02T02:31:00.982" v="1527"/>
        <pc:sldMkLst>
          <pc:docMk/>
          <pc:sldMk cId="166075166" sldId="1541"/>
        </pc:sldMkLst>
        <pc:spChg chg="del mod">
          <ac:chgData name="Stack Simplify" userId="30f9c473cae68561" providerId="LiveId" clId="{DC827B05-11C0-2440-8382-553EBF7AC0D0}" dt="2021-03-02T02:17:28.097" v="1267" actId="478"/>
          <ac:spMkLst>
            <pc:docMk/>
            <pc:sldMk cId="166075166" sldId="1541"/>
            <ac:spMk id="3" creationId="{2A863DAA-30CB-584D-8C0E-F58077CA8D9B}"/>
          </ac:spMkLst>
        </pc:spChg>
        <pc:spChg chg="mod">
          <ac:chgData name="Stack Simplify" userId="30f9c473cae68561" providerId="LiveId" clId="{DC827B05-11C0-2440-8382-553EBF7AC0D0}" dt="2021-03-02T02:17:25.886" v="1265" actId="1076"/>
          <ac:spMkLst>
            <pc:docMk/>
            <pc:sldMk cId="166075166" sldId="1541"/>
            <ac:spMk id="4" creationId="{737102F8-D451-AD47-9A3F-086CC062A572}"/>
          </ac:spMkLst>
        </pc:spChg>
        <pc:spChg chg="add mod">
          <ac:chgData name="Stack Simplify" userId="30f9c473cae68561" providerId="LiveId" clId="{DC827B05-11C0-2440-8382-553EBF7AC0D0}" dt="2021-03-02T02:27:34.030" v="1500" actId="207"/>
          <ac:spMkLst>
            <pc:docMk/>
            <pc:sldMk cId="166075166" sldId="1541"/>
            <ac:spMk id="5" creationId="{A7E19617-85D4-4447-8E77-2E93035B915F}"/>
          </ac:spMkLst>
        </pc:spChg>
        <pc:spChg chg="add mod">
          <ac:chgData name="Stack Simplify" userId="30f9c473cae68561" providerId="LiveId" clId="{DC827B05-11C0-2440-8382-553EBF7AC0D0}" dt="2021-03-02T02:18:43.854" v="1281" actId="692"/>
          <ac:spMkLst>
            <pc:docMk/>
            <pc:sldMk cId="166075166" sldId="1541"/>
            <ac:spMk id="7" creationId="{9EEBBA1B-6431-BA4B-955D-D244B1671D59}"/>
          </ac:spMkLst>
        </pc:spChg>
        <pc:spChg chg="add mod">
          <ac:chgData name="Stack Simplify" userId="30f9c473cae68561" providerId="LiveId" clId="{DC827B05-11C0-2440-8382-553EBF7AC0D0}" dt="2021-03-02T02:28:55.182" v="1513" actId="207"/>
          <ac:spMkLst>
            <pc:docMk/>
            <pc:sldMk cId="166075166" sldId="1541"/>
            <ac:spMk id="10" creationId="{6C773F4F-3FAE-E745-9345-F0829482A279}"/>
          </ac:spMkLst>
        </pc:spChg>
        <pc:spChg chg="add mod">
          <ac:chgData name="Stack Simplify" userId="30f9c473cae68561" providerId="LiveId" clId="{DC827B05-11C0-2440-8382-553EBF7AC0D0}" dt="2021-03-02T02:28:03.299" v="1505" actId="207"/>
          <ac:spMkLst>
            <pc:docMk/>
            <pc:sldMk cId="166075166" sldId="1541"/>
            <ac:spMk id="11" creationId="{04433B7E-8BC0-B548-B97E-7A1A5D0463CC}"/>
          </ac:spMkLst>
        </pc:spChg>
        <pc:spChg chg="add mod">
          <ac:chgData name="Stack Simplify" userId="30f9c473cae68561" providerId="LiveId" clId="{DC827B05-11C0-2440-8382-553EBF7AC0D0}" dt="2021-03-02T02:28:23.777" v="1508" actId="207"/>
          <ac:spMkLst>
            <pc:docMk/>
            <pc:sldMk cId="166075166" sldId="1541"/>
            <ac:spMk id="12" creationId="{C2C5A00E-746E-D443-92D8-08AAB4DEBDB6}"/>
          </ac:spMkLst>
        </pc:spChg>
        <pc:spChg chg="add mod">
          <ac:chgData name="Stack Simplify" userId="30f9c473cae68561" providerId="LiveId" clId="{DC827B05-11C0-2440-8382-553EBF7AC0D0}" dt="2021-03-02T02:27:46.458" v="1502" actId="207"/>
          <ac:spMkLst>
            <pc:docMk/>
            <pc:sldMk cId="166075166" sldId="1541"/>
            <ac:spMk id="13" creationId="{B57F0EE3-F654-7949-A720-0BE81C8B1BBA}"/>
          </ac:spMkLst>
        </pc:spChg>
        <pc:picChg chg="add mod">
          <ac:chgData name="Stack Simplify" userId="30f9c473cae68561" providerId="LiveId" clId="{DC827B05-11C0-2440-8382-553EBF7AC0D0}" dt="2021-03-02T02:18:07.342" v="1271" actId="1076"/>
          <ac:picMkLst>
            <pc:docMk/>
            <pc:sldMk cId="166075166" sldId="1541"/>
            <ac:picMk id="6" creationId="{B5C586C5-03CF-9D4E-AF8D-1C9632480537}"/>
          </ac:picMkLst>
        </pc:picChg>
        <pc:cxnChg chg="add mod">
          <ac:chgData name="Stack Simplify" userId="30f9c473cae68561" providerId="LiveId" clId="{DC827B05-11C0-2440-8382-553EBF7AC0D0}" dt="2021-03-02T02:23:43.601" v="1457" actId="1076"/>
          <ac:cxnSpMkLst>
            <pc:docMk/>
            <pc:sldMk cId="166075166" sldId="1541"/>
            <ac:cxnSpMk id="9" creationId="{95AB681E-5A98-4643-9586-E08F923E3F69}"/>
          </ac:cxnSpMkLst>
        </pc:cxnChg>
      </pc:sldChg>
      <pc:sldChg chg="modSp add mod">
        <pc:chgData name="Stack Simplify" userId="30f9c473cae68561" providerId="LiveId" clId="{DC827B05-11C0-2440-8382-553EBF7AC0D0}" dt="2021-03-02T08:45:46.586" v="1654" actId="207"/>
        <pc:sldMkLst>
          <pc:docMk/>
          <pc:sldMk cId="4086772237" sldId="1542"/>
        </pc:sldMkLst>
        <pc:spChg chg="mod">
          <ac:chgData name="Stack Simplify" userId="30f9c473cae68561" providerId="LiveId" clId="{DC827B05-11C0-2440-8382-553EBF7AC0D0}" dt="2021-03-02T08:45:46.586" v="1654" actId="207"/>
          <ac:spMkLst>
            <pc:docMk/>
            <pc:sldMk cId="4086772237" sldId="1542"/>
            <ac:spMk id="8" creationId="{09329F3B-B988-4BA0-9BEA-4847C35EA442}"/>
          </ac:spMkLst>
        </pc:spChg>
      </pc:sldChg>
      <pc:sldChg chg="addSp delSp modSp new mod modAnim">
        <pc:chgData name="Stack Simplify" userId="30f9c473cae68561" providerId="LiveId" clId="{DC827B05-11C0-2440-8382-553EBF7AC0D0}" dt="2021-03-03T03:31:11.173" v="2917" actId="207"/>
        <pc:sldMkLst>
          <pc:docMk/>
          <pc:sldMk cId="3067642759" sldId="1543"/>
        </pc:sldMkLst>
        <pc:spChg chg="del">
          <ac:chgData name="Stack Simplify" userId="30f9c473cae68561" providerId="LiveId" clId="{DC827B05-11C0-2440-8382-553EBF7AC0D0}" dt="2021-03-02T09:01:34.925" v="1655" actId="478"/>
          <ac:spMkLst>
            <pc:docMk/>
            <pc:sldMk cId="3067642759" sldId="1543"/>
            <ac:spMk id="3" creationId="{98FE0872-E961-0046-9FFA-C0585D6612BC}"/>
          </ac:spMkLst>
        </pc:spChg>
        <pc:spChg chg="mod">
          <ac:chgData name="Stack Simplify" userId="30f9c473cae68561" providerId="LiveId" clId="{DC827B05-11C0-2440-8382-553EBF7AC0D0}" dt="2021-03-02T09:27:08.791" v="2130" actId="1076"/>
          <ac:spMkLst>
            <pc:docMk/>
            <pc:sldMk cId="3067642759" sldId="1543"/>
            <ac:spMk id="4" creationId="{076E409C-3222-2F4B-A8D9-F3BA9CC02A48}"/>
          </ac:spMkLst>
        </pc:spChg>
        <pc:spChg chg="add mod">
          <ac:chgData name="Stack Simplify" userId="30f9c473cae68561" providerId="LiveId" clId="{DC827B05-11C0-2440-8382-553EBF7AC0D0}" dt="2021-03-02T09:27:25.216" v="2165" actId="1076"/>
          <ac:spMkLst>
            <pc:docMk/>
            <pc:sldMk cId="3067642759" sldId="1543"/>
            <ac:spMk id="13" creationId="{BD54DB66-A91B-6745-A6C2-F7EB7C66046B}"/>
          </ac:spMkLst>
        </pc:spChg>
        <pc:spChg chg="add mod">
          <ac:chgData name="Stack Simplify" userId="30f9c473cae68561" providerId="LiveId" clId="{DC827B05-11C0-2440-8382-553EBF7AC0D0}" dt="2021-03-02T09:27:25.216" v="2165" actId="1076"/>
          <ac:spMkLst>
            <pc:docMk/>
            <pc:sldMk cId="3067642759" sldId="1543"/>
            <ac:spMk id="14" creationId="{0ABABE95-3702-0E49-92CA-FA34A9EF6D2F}"/>
          </ac:spMkLst>
        </pc:spChg>
        <pc:spChg chg="add mod">
          <ac:chgData name="Stack Simplify" userId="30f9c473cae68561" providerId="LiveId" clId="{DC827B05-11C0-2440-8382-553EBF7AC0D0}" dt="2021-03-02T09:27:25.216" v="2165" actId="1076"/>
          <ac:spMkLst>
            <pc:docMk/>
            <pc:sldMk cId="3067642759" sldId="1543"/>
            <ac:spMk id="15" creationId="{E70346C7-F88B-0848-8340-7F3799285DEF}"/>
          </ac:spMkLst>
        </pc:spChg>
        <pc:spChg chg="add del">
          <ac:chgData name="Stack Simplify" userId="30f9c473cae68561" providerId="LiveId" clId="{DC827B05-11C0-2440-8382-553EBF7AC0D0}" dt="2021-03-02T09:04:36.652" v="1725" actId="478"/>
          <ac:spMkLst>
            <pc:docMk/>
            <pc:sldMk cId="3067642759" sldId="1543"/>
            <ac:spMk id="16" creationId="{538DDE05-71EF-9344-9535-84D58509F2AC}"/>
          </ac:spMkLst>
        </pc:spChg>
        <pc:spChg chg="add mod">
          <ac:chgData name="Stack Simplify" userId="30f9c473cae68561" providerId="LiveId" clId="{DC827B05-11C0-2440-8382-553EBF7AC0D0}" dt="2021-03-02T09:27:25.216" v="2165" actId="1076"/>
          <ac:spMkLst>
            <pc:docMk/>
            <pc:sldMk cId="3067642759" sldId="1543"/>
            <ac:spMk id="17" creationId="{F5CA5FBB-1F26-9F4D-AAFC-374D7E5B17D1}"/>
          </ac:spMkLst>
        </pc:spChg>
        <pc:spChg chg="add mod">
          <ac:chgData name="Stack Simplify" userId="30f9c473cae68561" providerId="LiveId" clId="{DC827B05-11C0-2440-8382-553EBF7AC0D0}" dt="2021-03-02T09:27:25.216" v="2165" actId="1076"/>
          <ac:spMkLst>
            <pc:docMk/>
            <pc:sldMk cId="3067642759" sldId="1543"/>
            <ac:spMk id="18" creationId="{1BB3A687-1BF1-5740-A228-9BD198415C61}"/>
          </ac:spMkLst>
        </pc:spChg>
        <pc:spChg chg="add mod">
          <ac:chgData name="Stack Simplify" userId="30f9c473cae68561" providerId="LiveId" clId="{DC827B05-11C0-2440-8382-553EBF7AC0D0}" dt="2021-03-02T09:27:25.216" v="2165" actId="1076"/>
          <ac:spMkLst>
            <pc:docMk/>
            <pc:sldMk cId="3067642759" sldId="1543"/>
            <ac:spMk id="19" creationId="{B6FD2F5F-02AA-DF4C-BA55-BE463C61C835}"/>
          </ac:spMkLst>
        </pc:spChg>
        <pc:spChg chg="add mod">
          <ac:chgData name="Stack Simplify" userId="30f9c473cae68561" providerId="LiveId" clId="{DC827B05-11C0-2440-8382-553EBF7AC0D0}" dt="2021-03-02T09:27:25.216" v="2165" actId="1076"/>
          <ac:spMkLst>
            <pc:docMk/>
            <pc:sldMk cId="3067642759" sldId="1543"/>
            <ac:spMk id="20" creationId="{529E9B91-DE1B-664F-AD2F-7CBB7302AB9A}"/>
          </ac:spMkLst>
        </pc:spChg>
        <pc:spChg chg="add mod">
          <ac:chgData name="Stack Simplify" userId="30f9c473cae68561" providerId="LiveId" clId="{DC827B05-11C0-2440-8382-553EBF7AC0D0}" dt="2021-03-02T09:07:10.278" v="1796" actId="1076"/>
          <ac:spMkLst>
            <pc:docMk/>
            <pc:sldMk cId="3067642759" sldId="1543"/>
            <ac:spMk id="21" creationId="{62691079-EB55-D54F-BC70-0351F2D88255}"/>
          </ac:spMkLst>
        </pc:spChg>
        <pc:spChg chg="add mod">
          <ac:chgData name="Stack Simplify" userId="30f9c473cae68561" providerId="LiveId" clId="{DC827B05-11C0-2440-8382-553EBF7AC0D0}" dt="2021-03-02T09:29:34.206" v="2416" actId="1076"/>
          <ac:spMkLst>
            <pc:docMk/>
            <pc:sldMk cId="3067642759" sldId="1543"/>
            <ac:spMk id="24" creationId="{B4458243-A492-5344-94C2-A36423346240}"/>
          </ac:spMkLst>
        </pc:spChg>
        <pc:spChg chg="add mod">
          <ac:chgData name="Stack Simplify" userId="30f9c473cae68561" providerId="LiveId" clId="{DC827B05-11C0-2440-8382-553EBF7AC0D0}" dt="2021-03-02T09:27:25.216" v="2165" actId="1076"/>
          <ac:spMkLst>
            <pc:docMk/>
            <pc:sldMk cId="3067642759" sldId="1543"/>
            <ac:spMk id="28" creationId="{BB7E861F-E8DE-9A4C-BA33-CAF4CA3E1D59}"/>
          </ac:spMkLst>
        </pc:spChg>
        <pc:spChg chg="add mod">
          <ac:chgData name="Stack Simplify" userId="30f9c473cae68561" providerId="LiveId" clId="{DC827B05-11C0-2440-8382-553EBF7AC0D0}" dt="2021-03-02T09:27:35.257" v="2166" actId="1076"/>
          <ac:spMkLst>
            <pc:docMk/>
            <pc:sldMk cId="3067642759" sldId="1543"/>
            <ac:spMk id="49" creationId="{7A016AC6-23D1-6F40-B7C3-F4F61F650740}"/>
          </ac:spMkLst>
        </pc:spChg>
        <pc:spChg chg="add mod">
          <ac:chgData name="Stack Simplify" userId="30f9c473cae68561" providerId="LiveId" clId="{DC827B05-11C0-2440-8382-553EBF7AC0D0}" dt="2021-03-02T09:27:39.317" v="2167" actId="1076"/>
          <ac:spMkLst>
            <pc:docMk/>
            <pc:sldMk cId="3067642759" sldId="1543"/>
            <ac:spMk id="50" creationId="{90A62A89-EB09-5B4B-B330-8CAF4358CDB2}"/>
          </ac:spMkLst>
        </pc:spChg>
        <pc:spChg chg="add mod">
          <ac:chgData name="Stack Simplify" userId="30f9c473cae68561" providerId="LiveId" clId="{DC827B05-11C0-2440-8382-553EBF7AC0D0}" dt="2021-03-02T09:27:35.257" v="2166" actId="1076"/>
          <ac:spMkLst>
            <pc:docMk/>
            <pc:sldMk cId="3067642759" sldId="1543"/>
            <ac:spMk id="51" creationId="{2B2377D1-9855-B34F-BED3-7A6675335D31}"/>
          </ac:spMkLst>
        </pc:spChg>
        <pc:spChg chg="add mod">
          <ac:chgData name="Stack Simplify" userId="30f9c473cae68561" providerId="LiveId" clId="{DC827B05-11C0-2440-8382-553EBF7AC0D0}" dt="2021-03-02T09:27:35.257" v="2166" actId="1076"/>
          <ac:spMkLst>
            <pc:docMk/>
            <pc:sldMk cId="3067642759" sldId="1543"/>
            <ac:spMk id="52" creationId="{81C3CFBF-C672-764F-AE1C-1945F1E9A180}"/>
          </ac:spMkLst>
        </pc:spChg>
        <pc:spChg chg="add mod">
          <ac:chgData name="Stack Simplify" userId="30f9c473cae68561" providerId="LiveId" clId="{DC827B05-11C0-2440-8382-553EBF7AC0D0}" dt="2021-03-02T09:27:35.257" v="2166" actId="1076"/>
          <ac:spMkLst>
            <pc:docMk/>
            <pc:sldMk cId="3067642759" sldId="1543"/>
            <ac:spMk id="53" creationId="{C78A2E04-2AB4-944C-9172-A98B1DFDDEAD}"/>
          </ac:spMkLst>
        </pc:spChg>
        <pc:spChg chg="add mod">
          <ac:chgData name="Stack Simplify" userId="30f9c473cae68561" providerId="LiveId" clId="{DC827B05-11C0-2440-8382-553EBF7AC0D0}" dt="2021-03-02T09:27:35.257" v="2166" actId="1076"/>
          <ac:spMkLst>
            <pc:docMk/>
            <pc:sldMk cId="3067642759" sldId="1543"/>
            <ac:spMk id="54" creationId="{96CE0BEC-109B-4241-B23E-A96C6EC4A073}"/>
          </ac:spMkLst>
        </pc:spChg>
        <pc:spChg chg="add mod">
          <ac:chgData name="Stack Simplify" userId="30f9c473cae68561" providerId="LiveId" clId="{DC827B05-11C0-2440-8382-553EBF7AC0D0}" dt="2021-03-02T09:27:35.257" v="2166" actId="1076"/>
          <ac:spMkLst>
            <pc:docMk/>
            <pc:sldMk cId="3067642759" sldId="1543"/>
            <ac:spMk id="55" creationId="{49FC1F7D-2B25-1842-B6F3-5A09C50D8F57}"/>
          </ac:spMkLst>
        </pc:spChg>
        <pc:spChg chg="add mod">
          <ac:chgData name="Stack Simplify" userId="30f9c473cae68561" providerId="LiveId" clId="{DC827B05-11C0-2440-8382-553EBF7AC0D0}" dt="2021-03-02T09:27:35.257" v="2166" actId="1076"/>
          <ac:spMkLst>
            <pc:docMk/>
            <pc:sldMk cId="3067642759" sldId="1543"/>
            <ac:spMk id="56" creationId="{1A35D402-70F0-EA4F-A588-20C287AFB240}"/>
          </ac:spMkLst>
        </pc:spChg>
        <pc:spChg chg="add mod">
          <ac:chgData name="Stack Simplify" userId="30f9c473cae68561" providerId="LiveId" clId="{DC827B05-11C0-2440-8382-553EBF7AC0D0}" dt="2021-03-02T09:27:35.257" v="2166" actId="1076"/>
          <ac:spMkLst>
            <pc:docMk/>
            <pc:sldMk cId="3067642759" sldId="1543"/>
            <ac:spMk id="58" creationId="{B33D1482-52E4-9C4F-BDCC-CE10A58BCAE2}"/>
          </ac:spMkLst>
        </pc:spChg>
        <pc:spChg chg="add mod">
          <ac:chgData name="Stack Simplify" userId="30f9c473cae68561" providerId="LiveId" clId="{DC827B05-11C0-2440-8382-553EBF7AC0D0}" dt="2021-03-02T09:27:35.257" v="2166" actId="1076"/>
          <ac:spMkLst>
            <pc:docMk/>
            <pc:sldMk cId="3067642759" sldId="1543"/>
            <ac:spMk id="72" creationId="{D63F5492-CE84-E245-9AF1-B45BC7152B4B}"/>
          </ac:spMkLst>
        </pc:spChg>
        <pc:spChg chg="add mod">
          <ac:chgData name="Stack Simplify" userId="30f9c473cae68561" providerId="LiveId" clId="{DC827B05-11C0-2440-8382-553EBF7AC0D0}" dt="2021-03-02T09:27:35.257" v="2166" actId="1076"/>
          <ac:spMkLst>
            <pc:docMk/>
            <pc:sldMk cId="3067642759" sldId="1543"/>
            <ac:spMk id="76" creationId="{C1A4A077-7F37-7449-A1CB-9A0868E9E845}"/>
          </ac:spMkLst>
        </pc:spChg>
        <pc:spChg chg="add mod">
          <ac:chgData name="Stack Simplify" userId="30f9c473cae68561" providerId="LiveId" clId="{DC827B05-11C0-2440-8382-553EBF7AC0D0}" dt="2021-03-02T09:27:35.257" v="2166" actId="1076"/>
          <ac:spMkLst>
            <pc:docMk/>
            <pc:sldMk cId="3067642759" sldId="1543"/>
            <ac:spMk id="93" creationId="{FDB0B30D-774E-F045-A6FA-4DEFF597D5AA}"/>
          </ac:spMkLst>
        </pc:spChg>
        <pc:spChg chg="add del mod">
          <ac:chgData name="Stack Simplify" userId="30f9c473cae68561" providerId="LiveId" clId="{DC827B05-11C0-2440-8382-553EBF7AC0D0}" dt="2021-03-02T09:26:59.716" v="2128" actId="478"/>
          <ac:spMkLst>
            <pc:docMk/>
            <pc:sldMk cId="3067642759" sldId="1543"/>
            <ac:spMk id="100" creationId="{E60EBF4E-F78E-B943-BBAC-846F47696106}"/>
          </ac:spMkLst>
        </pc:spChg>
        <pc:spChg chg="add mod">
          <ac:chgData name="Stack Simplify" userId="30f9c473cae68561" providerId="LiveId" clId="{DC827B05-11C0-2440-8382-553EBF7AC0D0}" dt="2021-03-03T03:30:21.556" v="2910" actId="207"/>
          <ac:spMkLst>
            <pc:docMk/>
            <pc:sldMk cId="3067642759" sldId="1543"/>
            <ac:spMk id="101" creationId="{F16FD2C7-3100-824C-8FE0-DFFCF6164AC6}"/>
          </ac:spMkLst>
        </pc:spChg>
        <pc:spChg chg="add mod">
          <ac:chgData name="Stack Simplify" userId="30f9c473cae68561" providerId="LiveId" clId="{DC827B05-11C0-2440-8382-553EBF7AC0D0}" dt="2021-03-03T03:30:10.164" v="2908" actId="207"/>
          <ac:spMkLst>
            <pc:docMk/>
            <pc:sldMk cId="3067642759" sldId="1543"/>
            <ac:spMk id="102" creationId="{CF75C303-D494-7645-8926-C49F25F8A4E2}"/>
          </ac:spMkLst>
        </pc:spChg>
        <pc:spChg chg="add mod">
          <ac:chgData name="Stack Simplify" userId="30f9c473cae68561" providerId="LiveId" clId="{DC827B05-11C0-2440-8382-553EBF7AC0D0}" dt="2021-03-03T03:30:31.580" v="2912" actId="207"/>
          <ac:spMkLst>
            <pc:docMk/>
            <pc:sldMk cId="3067642759" sldId="1543"/>
            <ac:spMk id="103" creationId="{9F43B3DC-6E84-F04D-BF3C-01EA16BF6E06}"/>
          </ac:spMkLst>
        </pc:spChg>
        <pc:spChg chg="add mod">
          <ac:chgData name="Stack Simplify" userId="30f9c473cae68561" providerId="LiveId" clId="{DC827B05-11C0-2440-8382-553EBF7AC0D0}" dt="2021-03-03T03:31:11.173" v="2917" actId="207"/>
          <ac:spMkLst>
            <pc:docMk/>
            <pc:sldMk cId="3067642759" sldId="1543"/>
            <ac:spMk id="104" creationId="{EE555613-9971-3C42-9AB8-DC1BCEDC43C5}"/>
          </ac:spMkLst>
        </pc:spChg>
        <pc:spChg chg="add mod">
          <ac:chgData name="Stack Simplify" userId="30f9c473cae68561" providerId="LiveId" clId="{DC827B05-11C0-2440-8382-553EBF7AC0D0}" dt="2021-03-03T03:30:02.159" v="2907" actId="207"/>
          <ac:spMkLst>
            <pc:docMk/>
            <pc:sldMk cId="3067642759" sldId="1543"/>
            <ac:spMk id="105" creationId="{57D08996-A624-C94A-BB44-C9EBF08EAD96}"/>
          </ac:spMkLst>
        </pc:spChg>
        <pc:picChg chg="add mod">
          <ac:chgData name="Stack Simplify" userId="30f9c473cae68561" providerId="LiveId" clId="{DC827B05-11C0-2440-8382-553EBF7AC0D0}" dt="2021-03-02T09:27:25.216" v="2165" actId="1076"/>
          <ac:picMkLst>
            <pc:docMk/>
            <pc:sldMk cId="3067642759" sldId="1543"/>
            <ac:picMk id="6" creationId="{33C26C28-9282-2B45-BF6A-A02A61B93AC4}"/>
          </ac:picMkLst>
        </pc:picChg>
        <pc:picChg chg="add mod">
          <ac:chgData name="Stack Simplify" userId="30f9c473cae68561" providerId="LiveId" clId="{DC827B05-11C0-2440-8382-553EBF7AC0D0}" dt="2021-03-02T09:27:25.216" v="2165" actId="1076"/>
          <ac:picMkLst>
            <pc:docMk/>
            <pc:sldMk cId="3067642759" sldId="1543"/>
            <ac:picMk id="7" creationId="{F77721F3-BE2E-7747-8884-688B3099877C}"/>
          </ac:picMkLst>
        </pc:picChg>
        <pc:picChg chg="add mod">
          <ac:chgData name="Stack Simplify" userId="30f9c473cae68561" providerId="LiveId" clId="{DC827B05-11C0-2440-8382-553EBF7AC0D0}" dt="2021-03-02T09:27:25.216" v="2165" actId="1076"/>
          <ac:picMkLst>
            <pc:docMk/>
            <pc:sldMk cId="3067642759" sldId="1543"/>
            <ac:picMk id="8" creationId="{5AF00589-6FD2-1D45-8A09-11099DFD89A5}"/>
          </ac:picMkLst>
        </pc:picChg>
        <pc:picChg chg="add mod">
          <ac:chgData name="Stack Simplify" userId="30f9c473cae68561" providerId="LiveId" clId="{DC827B05-11C0-2440-8382-553EBF7AC0D0}" dt="2021-03-02T09:27:25.216" v="2165" actId="1076"/>
          <ac:picMkLst>
            <pc:docMk/>
            <pc:sldMk cId="3067642759" sldId="1543"/>
            <ac:picMk id="10" creationId="{AFF1AAF3-2076-8041-87B0-93E1199BE1DC}"/>
          </ac:picMkLst>
        </pc:picChg>
        <pc:picChg chg="add mod">
          <ac:chgData name="Stack Simplify" userId="30f9c473cae68561" providerId="LiveId" clId="{DC827B05-11C0-2440-8382-553EBF7AC0D0}" dt="2021-03-02T09:27:25.216" v="2165" actId="1076"/>
          <ac:picMkLst>
            <pc:docMk/>
            <pc:sldMk cId="3067642759" sldId="1543"/>
            <ac:picMk id="12" creationId="{F3EF801A-CB36-9344-A63F-37BE9F3EFC8D}"/>
          </ac:picMkLst>
        </pc:picChg>
        <pc:picChg chg="add del mod">
          <ac:chgData name="Stack Simplify" userId="30f9c473cae68561" providerId="LiveId" clId="{DC827B05-11C0-2440-8382-553EBF7AC0D0}" dt="2021-03-02T09:10:14.594" v="1849"/>
          <ac:picMkLst>
            <pc:docMk/>
            <pc:sldMk cId="3067642759" sldId="1543"/>
            <ac:picMk id="25" creationId="{4A315341-E1C6-2848-BD1C-80F5FEBF6D26}"/>
          </ac:picMkLst>
        </pc:picChg>
        <pc:picChg chg="add del">
          <ac:chgData name="Stack Simplify" userId="30f9c473cae68561" providerId="LiveId" clId="{DC827B05-11C0-2440-8382-553EBF7AC0D0}" dt="2021-03-02T09:10:15.440" v="1851"/>
          <ac:picMkLst>
            <pc:docMk/>
            <pc:sldMk cId="3067642759" sldId="1543"/>
            <ac:picMk id="26" creationId="{398BB352-5F08-874A-AC01-0CCFC06BF966}"/>
          </ac:picMkLst>
        </pc:picChg>
        <pc:picChg chg="add mod">
          <ac:chgData name="Stack Simplify" userId="30f9c473cae68561" providerId="LiveId" clId="{DC827B05-11C0-2440-8382-553EBF7AC0D0}" dt="2021-03-02T09:27:25.216" v="2165" actId="1076"/>
          <ac:picMkLst>
            <pc:docMk/>
            <pc:sldMk cId="3067642759" sldId="1543"/>
            <ac:picMk id="27" creationId="{0AB7F235-31A4-6D44-90F1-897C61CA8290}"/>
          </ac:picMkLst>
        </pc:picChg>
        <pc:picChg chg="add mod">
          <ac:chgData name="Stack Simplify" userId="30f9c473cae68561" providerId="LiveId" clId="{DC827B05-11C0-2440-8382-553EBF7AC0D0}" dt="2021-03-02T09:27:35.257" v="2166" actId="1076"/>
          <ac:picMkLst>
            <pc:docMk/>
            <pc:sldMk cId="3067642759" sldId="1543"/>
            <ac:picMk id="44" creationId="{A86FCF13-1F1D-FC47-90B7-DEE09106E803}"/>
          </ac:picMkLst>
        </pc:picChg>
        <pc:picChg chg="add mod">
          <ac:chgData name="Stack Simplify" userId="30f9c473cae68561" providerId="LiveId" clId="{DC827B05-11C0-2440-8382-553EBF7AC0D0}" dt="2021-03-02T09:27:35.257" v="2166" actId="1076"/>
          <ac:picMkLst>
            <pc:docMk/>
            <pc:sldMk cId="3067642759" sldId="1543"/>
            <ac:picMk id="45" creationId="{863347B7-8DD3-0740-A233-BB43F1FE9EAC}"/>
          </ac:picMkLst>
        </pc:picChg>
        <pc:picChg chg="add mod">
          <ac:chgData name="Stack Simplify" userId="30f9c473cae68561" providerId="LiveId" clId="{DC827B05-11C0-2440-8382-553EBF7AC0D0}" dt="2021-03-02T09:27:35.257" v="2166" actId="1076"/>
          <ac:picMkLst>
            <pc:docMk/>
            <pc:sldMk cId="3067642759" sldId="1543"/>
            <ac:picMk id="46" creationId="{7D89CE3A-8BCD-DB47-9189-F123A81E5DFC}"/>
          </ac:picMkLst>
        </pc:picChg>
        <pc:picChg chg="add mod">
          <ac:chgData name="Stack Simplify" userId="30f9c473cae68561" providerId="LiveId" clId="{DC827B05-11C0-2440-8382-553EBF7AC0D0}" dt="2021-03-02T09:27:35.257" v="2166" actId="1076"/>
          <ac:picMkLst>
            <pc:docMk/>
            <pc:sldMk cId="3067642759" sldId="1543"/>
            <ac:picMk id="47" creationId="{194981EC-AEE2-F445-BD4A-D4F7F70F3D1F}"/>
          </ac:picMkLst>
        </pc:picChg>
        <pc:picChg chg="add mod">
          <ac:chgData name="Stack Simplify" userId="30f9c473cae68561" providerId="LiveId" clId="{DC827B05-11C0-2440-8382-553EBF7AC0D0}" dt="2021-03-02T09:27:35.257" v="2166" actId="1076"/>
          <ac:picMkLst>
            <pc:docMk/>
            <pc:sldMk cId="3067642759" sldId="1543"/>
            <ac:picMk id="48" creationId="{E58001CC-E33C-DD46-9400-7ED5075F074B}"/>
          </ac:picMkLst>
        </pc:picChg>
        <pc:picChg chg="add mod">
          <ac:chgData name="Stack Simplify" userId="30f9c473cae68561" providerId="LiveId" clId="{DC827B05-11C0-2440-8382-553EBF7AC0D0}" dt="2021-03-02T09:27:35.257" v="2166" actId="1076"/>
          <ac:picMkLst>
            <pc:docMk/>
            <pc:sldMk cId="3067642759" sldId="1543"/>
            <ac:picMk id="57" creationId="{81706A98-250B-1247-8B3A-B0A04C5F30FC}"/>
          </ac:picMkLst>
        </pc:picChg>
        <pc:picChg chg="add del mod">
          <ac:chgData name="Stack Simplify" userId="30f9c473cae68561" providerId="LiveId" clId="{DC827B05-11C0-2440-8382-553EBF7AC0D0}" dt="2021-03-02T09:14:42.411" v="1951"/>
          <ac:picMkLst>
            <pc:docMk/>
            <pc:sldMk cId="3067642759" sldId="1543"/>
            <ac:picMk id="69" creationId="{4B0EF1D0-0F17-3E42-BA6E-E48BC2F94C78}"/>
          </ac:picMkLst>
        </pc:picChg>
        <pc:picChg chg="add mod">
          <ac:chgData name="Stack Simplify" userId="30f9c473cae68561" providerId="LiveId" clId="{DC827B05-11C0-2440-8382-553EBF7AC0D0}" dt="2021-03-02T09:27:35.257" v="2166" actId="1076"/>
          <ac:picMkLst>
            <pc:docMk/>
            <pc:sldMk cId="3067642759" sldId="1543"/>
            <ac:picMk id="71" creationId="{8FBEA617-089B-B348-95DA-FFE20FB8287B}"/>
          </ac:picMkLst>
        </pc:picChg>
        <pc:picChg chg="add mod">
          <ac:chgData name="Stack Simplify" userId="30f9c473cae68561" providerId="LiveId" clId="{DC827B05-11C0-2440-8382-553EBF7AC0D0}" dt="2021-03-02T09:27:35.257" v="2166" actId="1076"/>
          <ac:picMkLst>
            <pc:docMk/>
            <pc:sldMk cId="3067642759" sldId="1543"/>
            <ac:picMk id="74" creationId="{FF443480-0B14-584D-9E65-325180819751}"/>
          </ac:picMkLst>
        </pc:picChg>
        <pc:picChg chg="add mod">
          <ac:chgData name="Stack Simplify" userId="30f9c473cae68561" providerId="LiveId" clId="{DC827B05-11C0-2440-8382-553EBF7AC0D0}" dt="2021-03-02T09:27:35.257" v="2166" actId="1076"/>
          <ac:picMkLst>
            <pc:docMk/>
            <pc:sldMk cId="3067642759" sldId="1543"/>
            <ac:picMk id="92" creationId="{F7EDB7E2-09B5-D342-8EAF-F3482AA90387}"/>
          </ac:picMkLst>
        </pc:picChg>
        <pc:cxnChg chg="add mod">
          <ac:chgData name="Stack Simplify" userId="30f9c473cae68561" providerId="LiveId" clId="{DC827B05-11C0-2440-8382-553EBF7AC0D0}" dt="2021-03-02T09:07:29.905" v="1814" actId="692"/>
          <ac:cxnSpMkLst>
            <pc:docMk/>
            <pc:sldMk cId="3067642759" sldId="1543"/>
            <ac:cxnSpMk id="23" creationId="{0DAA2D39-BA32-A241-83FC-78752717C7FD}"/>
          </ac:cxnSpMkLst>
        </pc:cxnChg>
        <pc:cxnChg chg="add mod">
          <ac:chgData name="Stack Simplify" userId="30f9c473cae68561" providerId="LiveId" clId="{DC827B05-11C0-2440-8382-553EBF7AC0D0}" dt="2021-03-02T09:27:25.216" v="2165" actId="1076"/>
          <ac:cxnSpMkLst>
            <pc:docMk/>
            <pc:sldMk cId="3067642759" sldId="1543"/>
            <ac:cxnSpMk id="30" creationId="{5DD37A13-D48C-444C-9203-60E51A314266}"/>
          </ac:cxnSpMkLst>
        </pc:cxnChg>
        <pc:cxnChg chg="add mod">
          <ac:chgData name="Stack Simplify" userId="30f9c473cae68561" providerId="LiveId" clId="{DC827B05-11C0-2440-8382-553EBF7AC0D0}" dt="2021-03-02T09:27:25.216" v="2165" actId="1076"/>
          <ac:cxnSpMkLst>
            <pc:docMk/>
            <pc:sldMk cId="3067642759" sldId="1543"/>
            <ac:cxnSpMk id="31" creationId="{546B68C8-FD34-3646-9FAF-07CE870280FD}"/>
          </ac:cxnSpMkLst>
        </pc:cxnChg>
        <pc:cxnChg chg="add mod">
          <ac:chgData name="Stack Simplify" userId="30f9c473cae68561" providerId="LiveId" clId="{DC827B05-11C0-2440-8382-553EBF7AC0D0}" dt="2021-03-02T09:27:25.216" v="2165" actId="1076"/>
          <ac:cxnSpMkLst>
            <pc:docMk/>
            <pc:sldMk cId="3067642759" sldId="1543"/>
            <ac:cxnSpMk id="32" creationId="{2CCBF87E-C4B4-354D-9E49-B8A1829A7D4F}"/>
          </ac:cxnSpMkLst>
        </pc:cxnChg>
        <pc:cxnChg chg="add mod">
          <ac:chgData name="Stack Simplify" userId="30f9c473cae68561" providerId="LiveId" clId="{DC827B05-11C0-2440-8382-553EBF7AC0D0}" dt="2021-03-02T09:27:25.216" v="2165" actId="1076"/>
          <ac:cxnSpMkLst>
            <pc:docMk/>
            <pc:sldMk cId="3067642759" sldId="1543"/>
            <ac:cxnSpMk id="33" creationId="{D5B2F8A0-F7B4-624D-923D-A968DEB69B99}"/>
          </ac:cxnSpMkLst>
        </pc:cxnChg>
        <pc:cxnChg chg="add mod">
          <ac:chgData name="Stack Simplify" userId="30f9c473cae68561" providerId="LiveId" clId="{DC827B05-11C0-2440-8382-553EBF7AC0D0}" dt="2021-03-02T09:27:25.216" v="2165" actId="1076"/>
          <ac:cxnSpMkLst>
            <pc:docMk/>
            <pc:sldMk cId="3067642759" sldId="1543"/>
            <ac:cxnSpMk id="36" creationId="{2423993A-C77C-4B42-B846-06198C4247AD}"/>
          </ac:cxnSpMkLst>
        </pc:cxnChg>
        <pc:cxnChg chg="add mod">
          <ac:chgData name="Stack Simplify" userId="30f9c473cae68561" providerId="LiveId" clId="{DC827B05-11C0-2440-8382-553EBF7AC0D0}" dt="2021-03-02T09:27:25.216" v="2165" actId="1076"/>
          <ac:cxnSpMkLst>
            <pc:docMk/>
            <pc:sldMk cId="3067642759" sldId="1543"/>
            <ac:cxnSpMk id="38" creationId="{ED7B4EFE-1105-7A4B-ACFE-5C972A7855E5}"/>
          </ac:cxnSpMkLst>
        </pc:cxnChg>
        <pc:cxnChg chg="add mod">
          <ac:chgData name="Stack Simplify" userId="30f9c473cae68561" providerId="LiveId" clId="{DC827B05-11C0-2440-8382-553EBF7AC0D0}" dt="2021-03-02T09:27:25.216" v="2165" actId="1076"/>
          <ac:cxnSpMkLst>
            <pc:docMk/>
            <pc:sldMk cId="3067642759" sldId="1543"/>
            <ac:cxnSpMk id="42" creationId="{BAAAE02D-BB46-D54B-80AC-EFC0ADBBAEFA}"/>
          </ac:cxnSpMkLst>
        </pc:cxnChg>
        <pc:cxnChg chg="add mod">
          <ac:chgData name="Stack Simplify" userId="30f9c473cae68561" providerId="LiveId" clId="{DC827B05-11C0-2440-8382-553EBF7AC0D0}" dt="2021-03-02T09:27:25.216" v="2165" actId="1076"/>
          <ac:cxnSpMkLst>
            <pc:docMk/>
            <pc:sldMk cId="3067642759" sldId="1543"/>
            <ac:cxnSpMk id="43" creationId="{3BC541A0-C6A0-B448-81B1-76B1D2174271}"/>
          </ac:cxnSpMkLst>
        </pc:cxnChg>
        <pc:cxnChg chg="add mod">
          <ac:chgData name="Stack Simplify" userId="30f9c473cae68561" providerId="LiveId" clId="{DC827B05-11C0-2440-8382-553EBF7AC0D0}" dt="2021-03-02T09:27:35.257" v="2166" actId="1076"/>
          <ac:cxnSpMkLst>
            <pc:docMk/>
            <pc:sldMk cId="3067642759" sldId="1543"/>
            <ac:cxnSpMk id="59" creationId="{F3DD6F06-A42B-A047-AC73-83C9B03CAD09}"/>
          </ac:cxnSpMkLst>
        </pc:cxnChg>
        <pc:cxnChg chg="add del mod">
          <ac:chgData name="Stack Simplify" userId="30f9c473cae68561" providerId="LiveId" clId="{DC827B05-11C0-2440-8382-553EBF7AC0D0}" dt="2021-03-02T09:14:30.400" v="1943" actId="478"/>
          <ac:cxnSpMkLst>
            <pc:docMk/>
            <pc:sldMk cId="3067642759" sldId="1543"/>
            <ac:cxnSpMk id="60" creationId="{B17A294C-60D2-5D4D-8A6E-D4EA20D293FC}"/>
          </ac:cxnSpMkLst>
        </pc:cxnChg>
        <pc:cxnChg chg="add del mod">
          <ac:chgData name="Stack Simplify" userId="30f9c473cae68561" providerId="LiveId" clId="{DC827B05-11C0-2440-8382-553EBF7AC0D0}" dt="2021-03-02T09:14:30.400" v="1943" actId="478"/>
          <ac:cxnSpMkLst>
            <pc:docMk/>
            <pc:sldMk cId="3067642759" sldId="1543"/>
            <ac:cxnSpMk id="61" creationId="{B660F580-F494-3F4A-81E8-C6E3A3D4D52B}"/>
          </ac:cxnSpMkLst>
        </pc:cxnChg>
        <pc:cxnChg chg="add mod">
          <ac:chgData name="Stack Simplify" userId="30f9c473cae68561" providerId="LiveId" clId="{DC827B05-11C0-2440-8382-553EBF7AC0D0}" dt="2021-03-02T09:27:35.257" v="2166" actId="1076"/>
          <ac:cxnSpMkLst>
            <pc:docMk/>
            <pc:sldMk cId="3067642759" sldId="1543"/>
            <ac:cxnSpMk id="62" creationId="{5A08BBF4-94BE-1F45-9BF5-7C7C72816DFA}"/>
          </ac:cxnSpMkLst>
        </pc:cxnChg>
        <pc:cxnChg chg="add del mod">
          <ac:chgData name="Stack Simplify" userId="30f9c473cae68561" providerId="LiveId" clId="{DC827B05-11C0-2440-8382-553EBF7AC0D0}" dt="2021-03-02T09:14:01.569" v="1939" actId="478"/>
          <ac:cxnSpMkLst>
            <pc:docMk/>
            <pc:sldMk cId="3067642759" sldId="1543"/>
            <ac:cxnSpMk id="63" creationId="{A418E143-C521-C842-A054-473E36A725EF}"/>
          </ac:cxnSpMkLst>
        </pc:cxnChg>
        <pc:cxnChg chg="add del mod">
          <ac:chgData name="Stack Simplify" userId="30f9c473cae68561" providerId="LiveId" clId="{DC827B05-11C0-2440-8382-553EBF7AC0D0}" dt="2021-03-02T09:14:01.569" v="1939" actId="478"/>
          <ac:cxnSpMkLst>
            <pc:docMk/>
            <pc:sldMk cId="3067642759" sldId="1543"/>
            <ac:cxnSpMk id="64" creationId="{DE09501A-DD18-8449-B6BD-3F4B8A9DCF47}"/>
          </ac:cxnSpMkLst>
        </pc:cxnChg>
        <pc:cxnChg chg="add del mod">
          <ac:chgData name="Stack Simplify" userId="30f9c473cae68561" providerId="LiveId" clId="{DC827B05-11C0-2440-8382-553EBF7AC0D0}" dt="2021-03-02T09:13:58.467" v="1938" actId="478"/>
          <ac:cxnSpMkLst>
            <pc:docMk/>
            <pc:sldMk cId="3067642759" sldId="1543"/>
            <ac:cxnSpMk id="65" creationId="{5848005F-4640-204F-A3D1-A91D958B8C40}"/>
          </ac:cxnSpMkLst>
        </pc:cxnChg>
        <pc:cxnChg chg="add del mod">
          <ac:chgData name="Stack Simplify" userId="30f9c473cae68561" providerId="LiveId" clId="{DC827B05-11C0-2440-8382-553EBF7AC0D0}" dt="2021-03-02T09:13:58.467" v="1938" actId="478"/>
          <ac:cxnSpMkLst>
            <pc:docMk/>
            <pc:sldMk cId="3067642759" sldId="1543"/>
            <ac:cxnSpMk id="66" creationId="{CAE87F8A-78A5-4249-9969-D5C642522979}"/>
          </ac:cxnSpMkLst>
        </pc:cxnChg>
        <pc:cxnChg chg="add del mod">
          <ac:chgData name="Stack Simplify" userId="30f9c473cae68561" providerId="LiveId" clId="{DC827B05-11C0-2440-8382-553EBF7AC0D0}" dt="2021-03-02T09:14:38.411" v="1947"/>
          <ac:cxnSpMkLst>
            <pc:docMk/>
            <pc:sldMk cId="3067642759" sldId="1543"/>
            <ac:cxnSpMk id="68" creationId="{ED99FD69-62DB-4F42-BF49-D9EB4153FCFA}"/>
          </ac:cxnSpMkLst>
        </pc:cxnChg>
        <pc:cxnChg chg="add del mod">
          <ac:chgData name="Stack Simplify" userId="30f9c473cae68561" providerId="LiveId" clId="{DC827B05-11C0-2440-8382-553EBF7AC0D0}" dt="2021-03-02T09:14:42.411" v="1951"/>
          <ac:cxnSpMkLst>
            <pc:docMk/>
            <pc:sldMk cId="3067642759" sldId="1543"/>
            <ac:cxnSpMk id="70" creationId="{714A8C43-55AA-DD44-BD68-114223211AE2}"/>
          </ac:cxnSpMkLst>
        </pc:cxnChg>
        <pc:cxnChg chg="add mod">
          <ac:chgData name="Stack Simplify" userId="30f9c473cae68561" providerId="LiveId" clId="{DC827B05-11C0-2440-8382-553EBF7AC0D0}" dt="2021-03-02T09:27:35.257" v="2166" actId="1076"/>
          <ac:cxnSpMkLst>
            <pc:docMk/>
            <pc:sldMk cId="3067642759" sldId="1543"/>
            <ac:cxnSpMk id="73" creationId="{D0442913-D32F-FE40-BBC1-EF7A3D98477B}"/>
          </ac:cxnSpMkLst>
        </pc:cxnChg>
        <pc:cxnChg chg="add mod">
          <ac:chgData name="Stack Simplify" userId="30f9c473cae68561" providerId="LiveId" clId="{DC827B05-11C0-2440-8382-553EBF7AC0D0}" dt="2021-03-02T09:27:35.257" v="2166" actId="1076"/>
          <ac:cxnSpMkLst>
            <pc:docMk/>
            <pc:sldMk cId="3067642759" sldId="1543"/>
            <ac:cxnSpMk id="75" creationId="{9FF4E22B-F97E-D04A-BA55-AB5C75F14CC1}"/>
          </ac:cxnSpMkLst>
        </pc:cxnChg>
        <pc:cxnChg chg="add del mod">
          <ac:chgData name="Stack Simplify" userId="30f9c473cae68561" providerId="LiveId" clId="{DC827B05-11C0-2440-8382-553EBF7AC0D0}" dt="2021-03-02T09:16:02.459" v="1978"/>
          <ac:cxnSpMkLst>
            <pc:docMk/>
            <pc:sldMk cId="3067642759" sldId="1543"/>
            <ac:cxnSpMk id="77" creationId="{A2DF4A86-B315-D542-854B-2AEB2EBCD900}"/>
          </ac:cxnSpMkLst>
        </pc:cxnChg>
        <pc:cxnChg chg="add del mod">
          <ac:chgData name="Stack Simplify" userId="30f9c473cae68561" providerId="LiveId" clId="{DC827B05-11C0-2440-8382-553EBF7AC0D0}" dt="2021-03-02T09:16:02.459" v="1978"/>
          <ac:cxnSpMkLst>
            <pc:docMk/>
            <pc:sldMk cId="3067642759" sldId="1543"/>
            <ac:cxnSpMk id="78" creationId="{A46D3A75-3AB7-614D-8E63-BB73AD4FAA08}"/>
          </ac:cxnSpMkLst>
        </pc:cxnChg>
        <pc:cxnChg chg="add del mod">
          <ac:chgData name="Stack Simplify" userId="30f9c473cae68561" providerId="LiveId" clId="{DC827B05-11C0-2440-8382-553EBF7AC0D0}" dt="2021-03-02T09:16:02.459" v="1978"/>
          <ac:cxnSpMkLst>
            <pc:docMk/>
            <pc:sldMk cId="3067642759" sldId="1543"/>
            <ac:cxnSpMk id="79" creationId="{17A3F981-FCFA-E44E-B8DD-28DCE76F1F40}"/>
          </ac:cxnSpMkLst>
        </pc:cxnChg>
        <pc:cxnChg chg="add mod">
          <ac:chgData name="Stack Simplify" userId="30f9c473cae68561" providerId="LiveId" clId="{DC827B05-11C0-2440-8382-553EBF7AC0D0}" dt="2021-03-02T09:27:35.257" v="2166" actId="1076"/>
          <ac:cxnSpMkLst>
            <pc:docMk/>
            <pc:sldMk cId="3067642759" sldId="1543"/>
            <ac:cxnSpMk id="80" creationId="{5F08CCF4-7A5D-494C-A3B0-735656E29076}"/>
          </ac:cxnSpMkLst>
        </pc:cxnChg>
        <pc:cxnChg chg="add mod">
          <ac:chgData name="Stack Simplify" userId="30f9c473cae68561" providerId="LiveId" clId="{DC827B05-11C0-2440-8382-553EBF7AC0D0}" dt="2021-03-02T09:27:35.257" v="2166" actId="1076"/>
          <ac:cxnSpMkLst>
            <pc:docMk/>
            <pc:sldMk cId="3067642759" sldId="1543"/>
            <ac:cxnSpMk id="81" creationId="{8A94C356-7ED7-5F4C-9E85-3F048D9D486C}"/>
          </ac:cxnSpMkLst>
        </pc:cxnChg>
        <pc:cxnChg chg="add mod">
          <ac:chgData name="Stack Simplify" userId="30f9c473cae68561" providerId="LiveId" clId="{DC827B05-11C0-2440-8382-553EBF7AC0D0}" dt="2021-03-02T09:27:35.257" v="2166" actId="1076"/>
          <ac:cxnSpMkLst>
            <pc:docMk/>
            <pc:sldMk cId="3067642759" sldId="1543"/>
            <ac:cxnSpMk id="82" creationId="{7ECD4DE5-220C-4749-8A96-91ED4DDDBDBB}"/>
          </ac:cxnSpMkLst>
        </pc:cxnChg>
        <pc:cxnChg chg="add mod">
          <ac:chgData name="Stack Simplify" userId="30f9c473cae68561" providerId="LiveId" clId="{DC827B05-11C0-2440-8382-553EBF7AC0D0}" dt="2021-03-02T09:27:35.257" v="2166" actId="1076"/>
          <ac:cxnSpMkLst>
            <pc:docMk/>
            <pc:sldMk cId="3067642759" sldId="1543"/>
            <ac:cxnSpMk id="94" creationId="{B5F279B6-FC94-AF4E-8485-02DA33F5AB44}"/>
          </ac:cxnSpMkLst>
        </pc:cxnChg>
        <pc:cxnChg chg="add mod">
          <ac:chgData name="Stack Simplify" userId="30f9c473cae68561" providerId="LiveId" clId="{DC827B05-11C0-2440-8382-553EBF7AC0D0}" dt="2021-03-02T09:27:35.257" v="2166" actId="1076"/>
          <ac:cxnSpMkLst>
            <pc:docMk/>
            <pc:sldMk cId="3067642759" sldId="1543"/>
            <ac:cxnSpMk id="97" creationId="{76364FF6-3F7B-2643-A9AE-504E0A7B8FAA}"/>
          </ac:cxnSpMkLst>
        </pc:cxnChg>
      </pc:sldChg>
      <pc:sldChg chg="addSp delSp modSp add mod delAnim modAnim">
        <pc:chgData name="Stack Simplify" userId="30f9c473cae68561" providerId="LiveId" clId="{DC827B05-11C0-2440-8382-553EBF7AC0D0}" dt="2021-03-03T07:36:51.426" v="4250" actId="1076"/>
        <pc:sldMkLst>
          <pc:docMk/>
          <pc:sldMk cId="2596636010" sldId="1544"/>
        </pc:sldMkLst>
        <pc:spChg chg="del">
          <ac:chgData name="Stack Simplify" userId="30f9c473cae68561" providerId="LiveId" clId="{DC827B05-11C0-2440-8382-553EBF7AC0D0}" dt="2021-03-02T09:20:07.671" v="2030" actId="478"/>
          <ac:spMkLst>
            <pc:docMk/>
            <pc:sldMk cId="2596636010" sldId="1544"/>
            <ac:spMk id="4" creationId="{076E409C-3222-2F4B-A8D9-F3BA9CC02A48}"/>
          </ac:spMkLst>
        </pc:spChg>
        <pc:spChg chg="add del mod">
          <ac:chgData name="Stack Simplify" userId="30f9c473cae68561" providerId="LiveId" clId="{DC827B05-11C0-2440-8382-553EBF7AC0D0}" dt="2021-03-02T09:20:09.889" v="2031" actId="478"/>
          <ac:spMkLst>
            <pc:docMk/>
            <pc:sldMk cId="2596636010" sldId="1544"/>
            <ac:spMk id="5" creationId="{12B2BD30-3479-4244-9A4B-D94297BD119A}"/>
          </ac:spMkLst>
        </pc:spChg>
        <pc:spChg chg="add mod">
          <ac:chgData name="Stack Simplify" userId="30f9c473cae68561" providerId="LiveId" clId="{DC827B05-11C0-2440-8382-553EBF7AC0D0}" dt="2021-03-03T03:33:16.687" v="2930" actId="207"/>
          <ac:spMkLst>
            <pc:docMk/>
            <pc:sldMk cId="2596636010" sldId="1544"/>
            <ac:spMk id="9" creationId="{712DE36C-9744-9F46-8B63-2560D6229350}"/>
          </ac:spMkLst>
        </pc:spChg>
        <pc:spChg chg="del">
          <ac:chgData name="Stack Simplify" userId="30f9c473cae68561" providerId="LiveId" clId="{DC827B05-11C0-2440-8382-553EBF7AC0D0}" dt="2021-03-02T09:20:04.182" v="2029" actId="478"/>
          <ac:spMkLst>
            <pc:docMk/>
            <pc:sldMk cId="2596636010" sldId="1544"/>
            <ac:spMk id="13" creationId="{BD54DB66-A91B-6745-A6C2-F7EB7C66046B}"/>
          </ac:spMkLst>
        </pc:spChg>
        <pc:spChg chg="del">
          <ac:chgData name="Stack Simplify" userId="30f9c473cae68561" providerId="LiveId" clId="{DC827B05-11C0-2440-8382-553EBF7AC0D0}" dt="2021-03-02T09:20:04.182" v="2029" actId="478"/>
          <ac:spMkLst>
            <pc:docMk/>
            <pc:sldMk cId="2596636010" sldId="1544"/>
            <ac:spMk id="14" creationId="{0ABABE95-3702-0E49-92CA-FA34A9EF6D2F}"/>
          </ac:spMkLst>
        </pc:spChg>
        <pc:spChg chg="del">
          <ac:chgData name="Stack Simplify" userId="30f9c473cae68561" providerId="LiveId" clId="{DC827B05-11C0-2440-8382-553EBF7AC0D0}" dt="2021-03-02T09:20:04.182" v="2029" actId="478"/>
          <ac:spMkLst>
            <pc:docMk/>
            <pc:sldMk cId="2596636010" sldId="1544"/>
            <ac:spMk id="15" creationId="{E70346C7-F88B-0848-8340-7F3799285DEF}"/>
          </ac:spMkLst>
        </pc:spChg>
        <pc:spChg chg="del">
          <ac:chgData name="Stack Simplify" userId="30f9c473cae68561" providerId="LiveId" clId="{DC827B05-11C0-2440-8382-553EBF7AC0D0}" dt="2021-03-02T09:20:04.182" v="2029" actId="478"/>
          <ac:spMkLst>
            <pc:docMk/>
            <pc:sldMk cId="2596636010" sldId="1544"/>
            <ac:spMk id="17" creationId="{F5CA5FBB-1F26-9F4D-AAFC-374D7E5B17D1}"/>
          </ac:spMkLst>
        </pc:spChg>
        <pc:spChg chg="del">
          <ac:chgData name="Stack Simplify" userId="30f9c473cae68561" providerId="LiveId" clId="{DC827B05-11C0-2440-8382-553EBF7AC0D0}" dt="2021-03-02T09:20:04.182" v="2029" actId="478"/>
          <ac:spMkLst>
            <pc:docMk/>
            <pc:sldMk cId="2596636010" sldId="1544"/>
            <ac:spMk id="18" creationId="{1BB3A687-1BF1-5740-A228-9BD198415C61}"/>
          </ac:spMkLst>
        </pc:spChg>
        <pc:spChg chg="del">
          <ac:chgData name="Stack Simplify" userId="30f9c473cae68561" providerId="LiveId" clId="{DC827B05-11C0-2440-8382-553EBF7AC0D0}" dt="2021-03-02T09:20:04.182" v="2029" actId="478"/>
          <ac:spMkLst>
            <pc:docMk/>
            <pc:sldMk cId="2596636010" sldId="1544"/>
            <ac:spMk id="19" creationId="{B6FD2F5F-02AA-DF4C-BA55-BE463C61C835}"/>
          </ac:spMkLst>
        </pc:spChg>
        <pc:spChg chg="del">
          <ac:chgData name="Stack Simplify" userId="30f9c473cae68561" providerId="LiveId" clId="{DC827B05-11C0-2440-8382-553EBF7AC0D0}" dt="2021-03-02T09:20:04.182" v="2029" actId="478"/>
          <ac:spMkLst>
            <pc:docMk/>
            <pc:sldMk cId="2596636010" sldId="1544"/>
            <ac:spMk id="20" creationId="{529E9B91-DE1B-664F-AD2F-7CBB7302AB9A}"/>
          </ac:spMkLst>
        </pc:spChg>
        <pc:spChg chg="mod">
          <ac:chgData name="Stack Simplify" userId="30f9c473cae68561" providerId="LiveId" clId="{DC827B05-11C0-2440-8382-553EBF7AC0D0}" dt="2021-03-02T09:22:28.597" v="2096" actId="27636"/>
          <ac:spMkLst>
            <pc:docMk/>
            <pc:sldMk cId="2596636010" sldId="1544"/>
            <ac:spMk id="21" creationId="{62691079-EB55-D54F-BC70-0351F2D88255}"/>
          </ac:spMkLst>
        </pc:spChg>
        <pc:spChg chg="del">
          <ac:chgData name="Stack Simplify" userId="30f9c473cae68561" providerId="LiveId" clId="{DC827B05-11C0-2440-8382-553EBF7AC0D0}" dt="2021-03-02T09:20:04.182" v="2029" actId="478"/>
          <ac:spMkLst>
            <pc:docMk/>
            <pc:sldMk cId="2596636010" sldId="1544"/>
            <ac:spMk id="24" creationId="{B4458243-A492-5344-94C2-A36423346240}"/>
          </ac:spMkLst>
        </pc:spChg>
        <pc:spChg chg="del">
          <ac:chgData name="Stack Simplify" userId="30f9c473cae68561" providerId="LiveId" clId="{DC827B05-11C0-2440-8382-553EBF7AC0D0}" dt="2021-03-02T09:20:04.182" v="2029" actId="478"/>
          <ac:spMkLst>
            <pc:docMk/>
            <pc:sldMk cId="2596636010" sldId="1544"/>
            <ac:spMk id="28" creationId="{BB7E861F-E8DE-9A4C-BA33-CAF4CA3E1D59}"/>
          </ac:spMkLst>
        </pc:spChg>
        <pc:spChg chg="mod">
          <ac:chgData name="Stack Simplify" userId="30f9c473cae68561" providerId="LiveId" clId="{DC827B05-11C0-2440-8382-553EBF7AC0D0}" dt="2021-03-02T09:33:03.273" v="2569" actId="1076"/>
          <ac:spMkLst>
            <pc:docMk/>
            <pc:sldMk cId="2596636010" sldId="1544"/>
            <ac:spMk id="49" creationId="{7A016AC6-23D1-6F40-B7C3-F4F61F650740}"/>
          </ac:spMkLst>
        </pc:spChg>
        <pc:spChg chg="mod">
          <ac:chgData name="Stack Simplify" userId="30f9c473cae68561" providerId="LiveId" clId="{DC827B05-11C0-2440-8382-553EBF7AC0D0}" dt="2021-03-02T09:33:03.273" v="2569" actId="1076"/>
          <ac:spMkLst>
            <pc:docMk/>
            <pc:sldMk cId="2596636010" sldId="1544"/>
            <ac:spMk id="50" creationId="{90A62A89-EB09-5B4B-B330-8CAF4358CDB2}"/>
          </ac:spMkLst>
        </pc:spChg>
        <pc:spChg chg="mod">
          <ac:chgData name="Stack Simplify" userId="30f9c473cae68561" providerId="LiveId" clId="{DC827B05-11C0-2440-8382-553EBF7AC0D0}" dt="2021-03-02T09:33:03.273" v="2569" actId="1076"/>
          <ac:spMkLst>
            <pc:docMk/>
            <pc:sldMk cId="2596636010" sldId="1544"/>
            <ac:spMk id="51" creationId="{2B2377D1-9855-B34F-BED3-7A6675335D31}"/>
          </ac:spMkLst>
        </pc:spChg>
        <pc:spChg chg="mod">
          <ac:chgData name="Stack Simplify" userId="30f9c473cae68561" providerId="LiveId" clId="{DC827B05-11C0-2440-8382-553EBF7AC0D0}" dt="2021-03-02T09:33:03.273" v="2569" actId="1076"/>
          <ac:spMkLst>
            <pc:docMk/>
            <pc:sldMk cId="2596636010" sldId="1544"/>
            <ac:spMk id="52" creationId="{81C3CFBF-C672-764F-AE1C-1945F1E9A180}"/>
          </ac:spMkLst>
        </pc:spChg>
        <pc:spChg chg="mod">
          <ac:chgData name="Stack Simplify" userId="30f9c473cae68561" providerId="LiveId" clId="{DC827B05-11C0-2440-8382-553EBF7AC0D0}" dt="2021-03-02T09:33:03.273" v="2569" actId="1076"/>
          <ac:spMkLst>
            <pc:docMk/>
            <pc:sldMk cId="2596636010" sldId="1544"/>
            <ac:spMk id="53" creationId="{C78A2E04-2AB4-944C-9172-A98B1DFDDEAD}"/>
          </ac:spMkLst>
        </pc:spChg>
        <pc:spChg chg="mod">
          <ac:chgData name="Stack Simplify" userId="30f9c473cae68561" providerId="LiveId" clId="{DC827B05-11C0-2440-8382-553EBF7AC0D0}" dt="2021-03-02T09:33:03.273" v="2569" actId="1076"/>
          <ac:spMkLst>
            <pc:docMk/>
            <pc:sldMk cId="2596636010" sldId="1544"/>
            <ac:spMk id="54" creationId="{96CE0BEC-109B-4241-B23E-A96C6EC4A073}"/>
          </ac:spMkLst>
        </pc:spChg>
        <pc:spChg chg="mod">
          <ac:chgData name="Stack Simplify" userId="30f9c473cae68561" providerId="LiveId" clId="{DC827B05-11C0-2440-8382-553EBF7AC0D0}" dt="2021-03-02T09:33:03.273" v="2569" actId="1076"/>
          <ac:spMkLst>
            <pc:docMk/>
            <pc:sldMk cId="2596636010" sldId="1544"/>
            <ac:spMk id="55" creationId="{49FC1F7D-2B25-1842-B6F3-5A09C50D8F57}"/>
          </ac:spMkLst>
        </pc:spChg>
        <pc:spChg chg="mod">
          <ac:chgData name="Stack Simplify" userId="30f9c473cae68561" providerId="LiveId" clId="{DC827B05-11C0-2440-8382-553EBF7AC0D0}" dt="2021-03-02T09:33:03.273" v="2569" actId="1076"/>
          <ac:spMkLst>
            <pc:docMk/>
            <pc:sldMk cId="2596636010" sldId="1544"/>
            <ac:spMk id="56" creationId="{1A35D402-70F0-EA4F-A588-20C287AFB240}"/>
          </ac:spMkLst>
        </pc:spChg>
        <pc:spChg chg="mod">
          <ac:chgData name="Stack Simplify" userId="30f9c473cae68561" providerId="LiveId" clId="{DC827B05-11C0-2440-8382-553EBF7AC0D0}" dt="2021-03-02T09:33:03.273" v="2569" actId="1076"/>
          <ac:spMkLst>
            <pc:docMk/>
            <pc:sldMk cId="2596636010" sldId="1544"/>
            <ac:spMk id="58" creationId="{B33D1482-52E4-9C4F-BDCC-CE10A58BCAE2}"/>
          </ac:spMkLst>
        </pc:spChg>
        <pc:spChg chg="add mod">
          <ac:chgData name="Stack Simplify" userId="30f9c473cae68561" providerId="LiveId" clId="{DC827B05-11C0-2440-8382-553EBF7AC0D0}" dt="2021-03-02T09:33:03.273" v="2569" actId="1076"/>
          <ac:spMkLst>
            <pc:docMk/>
            <pc:sldMk cId="2596636010" sldId="1544"/>
            <ac:spMk id="63" creationId="{D9B814FE-F98A-124D-BC41-9ECC49AAA83B}"/>
          </ac:spMkLst>
        </pc:spChg>
        <pc:spChg chg="add del mod">
          <ac:chgData name="Stack Simplify" userId="30f9c473cae68561" providerId="LiveId" clId="{DC827B05-11C0-2440-8382-553EBF7AC0D0}" dt="2021-03-02T09:22:04.335" v="2055"/>
          <ac:spMkLst>
            <pc:docMk/>
            <pc:sldMk cId="2596636010" sldId="1544"/>
            <ac:spMk id="64" creationId="{0B0D6118-F932-EC45-A67D-CA73E845D6BC}"/>
          </ac:spMkLst>
        </pc:spChg>
        <pc:spChg chg="add mod">
          <ac:chgData name="Stack Simplify" userId="30f9c473cae68561" providerId="LiveId" clId="{DC827B05-11C0-2440-8382-553EBF7AC0D0}" dt="2021-03-03T07:36:51.426" v="4250" actId="1076"/>
          <ac:spMkLst>
            <pc:docMk/>
            <pc:sldMk cId="2596636010" sldId="1544"/>
            <ac:spMk id="65" creationId="{15DA6203-6063-DA45-BDF5-4EFCFACE62B3}"/>
          </ac:spMkLst>
        </pc:spChg>
        <pc:spChg chg="add mod">
          <ac:chgData name="Stack Simplify" userId="30f9c473cae68561" providerId="LiveId" clId="{DC827B05-11C0-2440-8382-553EBF7AC0D0}" dt="2021-03-03T07:36:51.044" v="4249" actId="1076"/>
          <ac:spMkLst>
            <pc:docMk/>
            <pc:sldMk cId="2596636010" sldId="1544"/>
            <ac:spMk id="66" creationId="{6DEA3810-6EE7-034C-9D75-D149D8434728}"/>
          </ac:spMkLst>
        </pc:spChg>
        <pc:spChg chg="add mod">
          <ac:chgData name="Stack Simplify" userId="30f9c473cae68561" providerId="LiveId" clId="{DC827B05-11C0-2440-8382-553EBF7AC0D0}" dt="2021-03-03T07:36:50.646" v="4248" actId="1076"/>
          <ac:spMkLst>
            <pc:docMk/>
            <pc:sldMk cId="2596636010" sldId="1544"/>
            <ac:spMk id="67" creationId="{09B199D4-2561-1A4F-A512-DB260AD87A4E}"/>
          </ac:spMkLst>
        </pc:spChg>
        <pc:spChg chg="add mod">
          <ac:chgData name="Stack Simplify" userId="30f9c473cae68561" providerId="LiveId" clId="{DC827B05-11C0-2440-8382-553EBF7AC0D0}" dt="2021-03-03T07:36:50.277" v="4247" actId="1076"/>
          <ac:spMkLst>
            <pc:docMk/>
            <pc:sldMk cId="2596636010" sldId="1544"/>
            <ac:spMk id="68" creationId="{6AC8BA7B-4A59-8C47-A8A6-7ADB53ABFBC1}"/>
          </ac:spMkLst>
        </pc:spChg>
        <pc:spChg chg="add mod">
          <ac:chgData name="Stack Simplify" userId="30f9c473cae68561" providerId="LiveId" clId="{DC827B05-11C0-2440-8382-553EBF7AC0D0}" dt="2021-03-03T07:36:49.911" v="4246" actId="1076"/>
          <ac:spMkLst>
            <pc:docMk/>
            <pc:sldMk cId="2596636010" sldId="1544"/>
            <ac:spMk id="69" creationId="{DACDC4FB-F593-ED4C-8AC7-8808C0C9230E}"/>
          </ac:spMkLst>
        </pc:spChg>
        <pc:spChg chg="add mod">
          <ac:chgData name="Stack Simplify" userId="30f9c473cae68561" providerId="LiveId" clId="{DC827B05-11C0-2440-8382-553EBF7AC0D0}" dt="2021-03-03T07:36:49.606" v="4245" actId="1076"/>
          <ac:spMkLst>
            <pc:docMk/>
            <pc:sldMk cId="2596636010" sldId="1544"/>
            <ac:spMk id="70" creationId="{78E31F2F-A715-5346-BE32-972CCDA804D5}"/>
          </ac:spMkLst>
        </pc:spChg>
        <pc:spChg chg="mod">
          <ac:chgData name="Stack Simplify" userId="30f9c473cae68561" providerId="LiveId" clId="{DC827B05-11C0-2440-8382-553EBF7AC0D0}" dt="2021-03-02T09:33:03.273" v="2569" actId="1076"/>
          <ac:spMkLst>
            <pc:docMk/>
            <pc:sldMk cId="2596636010" sldId="1544"/>
            <ac:spMk id="72" creationId="{D63F5492-CE84-E245-9AF1-B45BC7152B4B}"/>
          </ac:spMkLst>
        </pc:spChg>
        <pc:spChg chg="mod">
          <ac:chgData name="Stack Simplify" userId="30f9c473cae68561" providerId="LiveId" clId="{DC827B05-11C0-2440-8382-553EBF7AC0D0}" dt="2021-03-02T09:33:03.273" v="2569" actId="1076"/>
          <ac:spMkLst>
            <pc:docMk/>
            <pc:sldMk cId="2596636010" sldId="1544"/>
            <ac:spMk id="76" creationId="{C1A4A077-7F37-7449-A1CB-9A0868E9E845}"/>
          </ac:spMkLst>
        </pc:spChg>
        <pc:spChg chg="mod">
          <ac:chgData name="Stack Simplify" userId="30f9c473cae68561" providerId="LiveId" clId="{DC827B05-11C0-2440-8382-553EBF7AC0D0}" dt="2021-03-02T09:33:03.273" v="2569" actId="1076"/>
          <ac:spMkLst>
            <pc:docMk/>
            <pc:sldMk cId="2596636010" sldId="1544"/>
            <ac:spMk id="93" creationId="{FDB0B30D-774E-F045-A6FA-4DEFF597D5AA}"/>
          </ac:spMkLst>
        </pc:spChg>
        <pc:picChg chg="del">
          <ac:chgData name="Stack Simplify" userId="30f9c473cae68561" providerId="LiveId" clId="{DC827B05-11C0-2440-8382-553EBF7AC0D0}" dt="2021-03-02T09:20:04.182" v="2029" actId="478"/>
          <ac:picMkLst>
            <pc:docMk/>
            <pc:sldMk cId="2596636010" sldId="1544"/>
            <ac:picMk id="6" creationId="{33C26C28-9282-2B45-BF6A-A02A61B93AC4}"/>
          </ac:picMkLst>
        </pc:picChg>
        <pc:picChg chg="del">
          <ac:chgData name="Stack Simplify" userId="30f9c473cae68561" providerId="LiveId" clId="{DC827B05-11C0-2440-8382-553EBF7AC0D0}" dt="2021-03-02T09:20:04.182" v="2029" actId="478"/>
          <ac:picMkLst>
            <pc:docMk/>
            <pc:sldMk cId="2596636010" sldId="1544"/>
            <ac:picMk id="7" creationId="{F77721F3-BE2E-7747-8884-688B3099877C}"/>
          </ac:picMkLst>
        </pc:picChg>
        <pc:picChg chg="del">
          <ac:chgData name="Stack Simplify" userId="30f9c473cae68561" providerId="LiveId" clId="{DC827B05-11C0-2440-8382-553EBF7AC0D0}" dt="2021-03-02T09:20:04.182" v="2029" actId="478"/>
          <ac:picMkLst>
            <pc:docMk/>
            <pc:sldMk cId="2596636010" sldId="1544"/>
            <ac:picMk id="8" creationId="{5AF00589-6FD2-1D45-8A09-11099DFD89A5}"/>
          </ac:picMkLst>
        </pc:picChg>
        <pc:picChg chg="del">
          <ac:chgData name="Stack Simplify" userId="30f9c473cae68561" providerId="LiveId" clId="{DC827B05-11C0-2440-8382-553EBF7AC0D0}" dt="2021-03-02T09:20:04.182" v="2029" actId="478"/>
          <ac:picMkLst>
            <pc:docMk/>
            <pc:sldMk cId="2596636010" sldId="1544"/>
            <ac:picMk id="10" creationId="{AFF1AAF3-2076-8041-87B0-93E1199BE1DC}"/>
          </ac:picMkLst>
        </pc:picChg>
        <pc:picChg chg="del">
          <ac:chgData name="Stack Simplify" userId="30f9c473cae68561" providerId="LiveId" clId="{DC827B05-11C0-2440-8382-553EBF7AC0D0}" dt="2021-03-02T09:20:04.182" v="2029" actId="478"/>
          <ac:picMkLst>
            <pc:docMk/>
            <pc:sldMk cId="2596636010" sldId="1544"/>
            <ac:picMk id="12" creationId="{F3EF801A-CB36-9344-A63F-37BE9F3EFC8D}"/>
          </ac:picMkLst>
        </pc:picChg>
        <pc:picChg chg="del">
          <ac:chgData name="Stack Simplify" userId="30f9c473cae68561" providerId="LiveId" clId="{DC827B05-11C0-2440-8382-553EBF7AC0D0}" dt="2021-03-02T09:20:04.182" v="2029" actId="478"/>
          <ac:picMkLst>
            <pc:docMk/>
            <pc:sldMk cId="2596636010" sldId="1544"/>
            <ac:picMk id="27" creationId="{0AB7F235-31A4-6D44-90F1-897C61CA8290}"/>
          </ac:picMkLst>
        </pc:picChg>
        <pc:picChg chg="mod">
          <ac:chgData name="Stack Simplify" userId="30f9c473cae68561" providerId="LiveId" clId="{DC827B05-11C0-2440-8382-553EBF7AC0D0}" dt="2021-03-02T09:33:03.273" v="2569" actId="1076"/>
          <ac:picMkLst>
            <pc:docMk/>
            <pc:sldMk cId="2596636010" sldId="1544"/>
            <ac:picMk id="44" creationId="{A86FCF13-1F1D-FC47-90B7-DEE09106E803}"/>
          </ac:picMkLst>
        </pc:picChg>
        <pc:picChg chg="mod">
          <ac:chgData name="Stack Simplify" userId="30f9c473cae68561" providerId="LiveId" clId="{DC827B05-11C0-2440-8382-553EBF7AC0D0}" dt="2021-03-02T09:33:03.273" v="2569" actId="1076"/>
          <ac:picMkLst>
            <pc:docMk/>
            <pc:sldMk cId="2596636010" sldId="1544"/>
            <ac:picMk id="45" creationId="{863347B7-8DD3-0740-A233-BB43F1FE9EAC}"/>
          </ac:picMkLst>
        </pc:picChg>
        <pc:picChg chg="mod">
          <ac:chgData name="Stack Simplify" userId="30f9c473cae68561" providerId="LiveId" clId="{DC827B05-11C0-2440-8382-553EBF7AC0D0}" dt="2021-03-02T09:33:03.273" v="2569" actId="1076"/>
          <ac:picMkLst>
            <pc:docMk/>
            <pc:sldMk cId="2596636010" sldId="1544"/>
            <ac:picMk id="46" creationId="{7D89CE3A-8BCD-DB47-9189-F123A81E5DFC}"/>
          </ac:picMkLst>
        </pc:picChg>
        <pc:picChg chg="mod">
          <ac:chgData name="Stack Simplify" userId="30f9c473cae68561" providerId="LiveId" clId="{DC827B05-11C0-2440-8382-553EBF7AC0D0}" dt="2021-03-02T09:33:03.273" v="2569" actId="1076"/>
          <ac:picMkLst>
            <pc:docMk/>
            <pc:sldMk cId="2596636010" sldId="1544"/>
            <ac:picMk id="47" creationId="{194981EC-AEE2-F445-BD4A-D4F7F70F3D1F}"/>
          </ac:picMkLst>
        </pc:picChg>
        <pc:picChg chg="mod">
          <ac:chgData name="Stack Simplify" userId="30f9c473cae68561" providerId="LiveId" clId="{DC827B05-11C0-2440-8382-553EBF7AC0D0}" dt="2021-03-02T09:33:03.273" v="2569" actId="1076"/>
          <ac:picMkLst>
            <pc:docMk/>
            <pc:sldMk cId="2596636010" sldId="1544"/>
            <ac:picMk id="48" creationId="{E58001CC-E33C-DD46-9400-7ED5075F074B}"/>
          </ac:picMkLst>
        </pc:picChg>
        <pc:picChg chg="mod">
          <ac:chgData name="Stack Simplify" userId="30f9c473cae68561" providerId="LiveId" clId="{DC827B05-11C0-2440-8382-553EBF7AC0D0}" dt="2021-03-02T09:33:03.273" v="2569" actId="1076"/>
          <ac:picMkLst>
            <pc:docMk/>
            <pc:sldMk cId="2596636010" sldId="1544"/>
            <ac:picMk id="57" creationId="{81706A98-250B-1247-8B3A-B0A04C5F30FC}"/>
          </ac:picMkLst>
        </pc:picChg>
        <pc:picChg chg="add mod">
          <ac:chgData name="Stack Simplify" userId="30f9c473cae68561" providerId="LiveId" clId="{DC827B05-11C0-2440-8382-553EBF7AC0D0}" dt="2021-03-02T09:33:03.273" v="2569" actId="1076"/>
          <ac:picMkLst>
            <pc:docMk/>
            <pc:sldMk cId="2596636010" sldId="1544"/>
            <ac:picMk id="61" creationId="{97257660-A2DF-9446-AD75-4A5EDF78B95D}"/>
          </ac:picMkLst>
        </pc:picChg>
        <pc:picChg chg="mod">
          <ac:chgData name="Stack Simplify" userId="30f9c473cae68561" providerId="LiveId" clId="{DC827B05-11C0-2440-8382-553EBF7AC0D0}" dt="2021-03-02T09:33:03.273" v="2569" actId="1076"/>
          <ac:picMkLst>
            <pc:docMk/>
            <pc:sldMk cId="2596636010" sldId="1544"/>
            <ac:picMk id="71" creationId="{8FBEA617-089B-B348-95DA-FFE20FB8287B}"/>
          </ac:picMkLst>
        </pc:picChg>
        <pc:picChg chg="mod">
          <ac:chgData name="Stack Simplify" userId="30f9c473cae68561" providerId="LiveId" clId="{DC827B05-11C0-2440-8382-553EBF7AC0D0}" dt="2021-03-02T09:33:03.273" v="2569" actId="1076"/>
          <ac:picMkLst>
            <pc:docMk/>
            <pc:sldMk cId="2596636010" sldId="1544"/>
            <ac:picMk id="74" creationId="{FF443480-0B14-584D-9E65-325180819751}"/>
          </ac:picMkLst>
        </pc:picChg>
        <pc:picChg chg="mod">
          <ac:chgData name="Stack Simplify" userId="30f9c473cae68561" providerId="LiveId" clId="{DC827B05-11C0-2440-8382-553EBF7AC0D0}" dt="2021-03-02T09:33:03.273" v="2569" actId="1076"/>
          <ac:picMkLst>
            <pc:docMk/>
            <pc:sldMk cId="2596636010" sldId="1544"/>
            <ac:picMk id="92" creationId="{F7EDB7E2-09B5-D342-8EAF-F3482AA90387}"/>
          </ac:picMkLst>
        </pc:picChg>
        <pc:cxnChg chg="del">
          <ac:chgData name="Stack Simplify" userId="30f9c473cae68561" providerId="LiveId" clId="{DC827B05-11C0-2440-8382-553EBF7AC0D0}" dt="2021-03-02T09:20:12.608" v="2032" actId="478"/>
          <ac:cxnSpMkLst>
            <pc:docMk/>
            <pc:sldMk cId="2596636010" sldId="1544"/>
            <ac:cxnSpMk id="23" creationId="{0DAA2D39-BA32-A241-83FC-78752717C7FD}"/>
          </ac:cxnSpMkLst>
        </pc:cxnChg>
        <pc:cxnChg chg="del mod">
          <ac:chgData name="Stack Simplify" userId="30f9c473cae68561" providerId="LiveId" clId="{DC827B05-11C0-2440-8382-553EBF7AC0D0}" dt="2021-03-02T09:20:04.182" v="2029" actId="478"/>
          <ac:cxnSpMkLst>
            <pc:docMk/>
            <pc:sldMk cId="2596636010" sldId="1544"/>
            <ac:cxnSpMk id="30" creationId="{5DD37A13-D48C-444C-9203-60E51A314266}"/>
          </ac:cxnSpMkLst>
        </pc:cxnChg>
        <pc:cxnChg chg="del">
          <ac:chgData name="Stack Simplify" userId="30f9c473cae68561" providerId="LiveId" clId="{DC827B05-11C0-2440-8382-553EBF7AC0D0}" dt="2021-03-02T09:20:04.182" v="2029" actId="478"/>
          <ac:cxnSpMkLst>
            <pc:docMk/>
            <pc:sldMk cId="2596636010" sldId="1544"/>
            <ac:cxnSpMk id="31" creationId="{546B68C8-FD34-3646-9FAF-07CE870280FD}"/>
          </ac:cxnSpMkLst>
        </pc:cxnChg>
        <pc:cxnChg chg="del">
          <ac:chgData name="Stack Simplify" userId="30f9c473cae68561" providerId="LiveId" clId="{DC827B05-11C0-2440-8382-553EBF7AC0D0}" dt="2021-03-02T09:20:04.182" v="2029" actId="478"/>
          <ac:cxnSpMkLst>
            <pc:docMk/>
            <pc:sldMk cId="2596636010" sldId="1544"/>
            <ac:cxnSpMk id="32" creationId="{2CCBF87E-C4B4-354D-9E49-B8A1829A7D4F}"/>
          </ac:cxnSpMkLst>
        </pc:cxnChg>
        <pc:cxnChg chg="del">
          <ac:chgData name="Stack Simplify" userId="30f9c473cae68561" providerId="LiveId" clId="{DC827B05-11C0-2440-8382-553EBF7AC0D0}" dt="2021-03-02T09:20:04.182" v="2029" actId="478"/>
          <ac:cxnSpMkLst>
            <pc:docMk/>
            <pc:sldMk cId="2596636010" sldId="1544"/>
            <ac:cxnSpMk id="33" creationId="{D5B2F8A0-F7B4-624D-923D-A968DEB69B99}"/>
          </ac:cxnSpMkLst>
        </pc:cxnChg>
        <pc:cxnChg chg="del">
          <ac:chgData name="Stack Simplify" userId="30f9c473cae68561" providerId="LiveId" clId="{DC827B05-11C0-2440-8382-553EBF7AC0D0}" dt="2021-03-02T09:20:04.182" v="2029" actId="478"/>
          <ac:cxnSpMkLst>
            <pc:docMk/>
            <pc:sldMk cId="2596636010" sldId="1544"/>
            <ac:cxnSpMk id="36" creationId="{2423993A-C77C-4B42-B846-06198C4247AD}"/>
          </ac:cxnSpMkLst>
        </pc:cxnChg>
        <pc:cxnChg chg="del">
          <ac:chgData name="Stack Simplify" userId="30f9c473cae68561" providerId="LiveId" clId="{DC827B05-11C0-2440-8382-553EBF7AC0D0}" dt="2021-03-02T09:20:04.182" v="2029" actId="478"/>
          <ac:cxnSpMkLst>
            <pc:docMk/>
            <pc:sldMk cId="2596636010" sldId="1544"/>
            <ac:cxnSpMk id="38" creationId="{ED7B4EFE-1105-7A4B-ACFE-5C972A7855E5}"/>
          </ac:cxnSpMkLst>
        </pc:cxnChg>
        <pc:cxnChg chg="del">
          <ac:chgData name="Stack Simplify" userId="30f9c473cae68561" providerId="LiveId" clId="{DC827B05-11C0-2440-8382-553EBF7AC0D0}" dt="2021-03-02T09:20:04.182" v="2029" actId="478"/>
          <ac:cxnSpMkLst>
            <pc:docMk/>
            <pc:sldMk cId="2596636010" sldId="1544"/>
            <ac:cxnSpMk id="42" creationId="{BAAAE02D-BB46-D54B-80AC-EFC0ADBBAEFA}"/>
          </ac:cxnSpMkLst>
        </pc:cxnChg>
        <pc:cxnChg chg="del">
          <ac:chgData name="Stack Simplify" userId="30f9c473cae68561" providerId="LiveId" clId="{DC827B05-11C0-2440-8382-553EBF7AC0D0}" dt="2021-03-02T09:20:04.182" v="2029" actId="478"/>
          <ac:cxnSpMkLst>
            <pc:docMk/>
            <pc:sldMk cId="2596636010" sldId="1544"/>
            <ac:cxnSpMk id="43" creationId="{3BC541A0-C6A0-B448-81B1-76B1D2174271}"/>
          </ac:cxnSpMkLst>
        </pc:cxnChg>
        <pc:cxnChg chg="mod">
          <ac:chgData name="Stack Simplify" userId="30f9c473cae68561" providerId="LiveId" clId="{DC827B05-11C0-2440-8382-553EBF7AC0D0}" dt="2021-03-02T09:33:03.273" v="2569" actId="1076"/>
          <ac:cxnSpMkLst>
            <pc:docMk/>
            <pc:sldMk cId="2596636010" sldId="1544"/>
            <ac:cxnSpMk id="59" creationId="{F3DD6F06-A42B-A047-AC73-83C9B03CAD09}"/>
          </ac:cxnSpMkLst>
        </pc:cxnChg>
        <pc:cxnChg chg="mod">
          <ac:chgData name="Stack Simplify" userId="30f9c473cae68561" providerId="LiveId" clId="{DC827B05-11C0-2440-8382-553EBF7AC0D0}" dt="2021-03-02T09:33:03.273" v="2569" actId="1076"/>
          <ac:cxnSpMkLst>
            <pc:docMk/>
            <pc:sldMk cId="2596636010" sldId="1544"/>
            <ac:cxnSpMk id="62" creationId="{5A08BBF4-94BE-1F45-9BF5-7C7C72816DFA}"/>
          </ac:cxnSpMkLst>
        </pc:cxnChg>
        <pc:cxnChg chg="mod">
          <ac:chgData name="Stack Simplify" userId="30f9c473cae68561" providerId="LiveId" clId="{DC827B05-11C0-2440-8382-553EBF7AC0D0}" dt="2021-03-02T09:33:03.273" v="2569" actId="1076"/>
          <ac:cxnSpMkLst>
            <pc:docMk/>
            <pc:sldMk cId="2596636010" sldId="1544"/>
            <ac:cxnSpMk id="73" creationId="{D0442913-D32F-FE40-BBC1-EF7A3D98477B}"/>
          </ac:cxnSpMkLst>
        </pc:cxnChg>
        <pc:cxnChg chg="mod">
          <ac:chgData name="Stack Simplify" userId="30f9c473cae68561" providerId="LiveId" clId="{DC827B05-11C0-2440-8382-553EBF7AC0D0}" dt="2021-03-02T09:33:03.273" v="2569" actId="1076"/>
          <ac:cxnSpMkLst>
            <pc:docMk/>
            <pc:sldMk cId="2596636010" sldId="1544"/>
            <ac:cxnSpMk id="75" creationId="{9FF4E22B-F97E-D04A-BA55-AB5C75F14CC1}"/>
          </ac:cxnSpMkLst>
        </pc:cxnChg>
        <pc:cxnChg chg="mod">
          <ac:chgData name="Stack Simplify" userId="30f9c473cae68561" providerId="LiveId" clId="{DC827B05-11C0-2440-8382-553EBF7AC0D0}" dt="2021-03-02T09:33:03.273" v="2569" actId="1076"/>
          <ac:cxnSpMkLst>
            <pc:docMk/>
            <pc:sldMk cId="2596636010" sldId="1544"/>
            <ac:cxnSpMk id="80" creationId="{5F08CCF4-7A5D-494C-A3B0-735656E29076}"/>
          </ac:cxnSpMkLst>
        </pc:cxnChg>
        <pc:cxnChg chg="mod">
          <ac:chgData name="Stack Simplify" userId="30f9c473cae68561" providerId="LiveId" clId="{DC827B05-11C0-2440-8382-553EBF7AC0D0}" dt="2021-03-02T09:33:03.273" v="2569" actId="1076"/>
          <ac:cxnSpMkLst>
            <pc:docMk/>
            <pc:sldMk cId="2596636010" sldId="1544"/>
            <ac:cxnSpMk id="81" creationId="{8A94C356-7ED7-5F4C-9E85-3F048D9D486C}"/>
          </ac:cxnSpMkLst>
        </pc:cxnChg>
        <pc:cxnChg chg="mod">
          <ac:chgData name="Stack Simplify" userId="30f9c473cae68561" providerId="LiveId" clId="{DC827B05-11C0-2440-8382-553EBF7AC0D0}" dt="2021-03-02T09:33:03.273" v="2569" actId="1076"/>
          <ac:cxnSpMkLst>
            <pc:docMk/>
            <pc:sldMk cId="2596636010" sldId="1544"/>
            <ac:cxnSpMk id="82" creationId="{7ECD4DE5-220C-4749-8A96-91ED4DDDBDBB}"/>
          </ac:cxnSpMkLst>
        </pc:cxnChg>
        <pc:cxnChg chg="mod">
          <ac:chgData name="Stack Simplify" userId="30f9c473cae68561" providerId="LiveId" clId="{DC827B05-11C0-2440-8382-553EBF7AC0D0}" dt="2021-03-02T09:33:03.273" v="2569" actId="1076"/>
          <ac:cxnSpMkLst>
            <pc:docMk/>
            <pc:sldMk cId="2596636010" sldId="1544"/>
            <ac:cxnSpMk id="94" creationId="{B5F279B6-FC94-AF4E-8485-02DA33F5AB44}"/>
          </ac:cxnSpMkLst>
        </pc:cxnChg>
        <pc:cxnChg chg="mod">
          <ac:chgData name="Stack Simplify" userId="30f9c473cae68561" providerId="LiveId" clId="{DC827B05-11C0-2440-8382-553EBF7AC0D0}" dt="2021-03-02T09:33:03.273" v="2569" actId="1076"/>
          <ac:cxnSpMkLst>
            <pc:docMk/>
            <pc:sldMk cId="2596636010" sldId="1544"/>
            <ac:cxnSpMk id="97" creationId="{76364FF6-3F7B-2643-A9AE-504E0A7B8FAA}"/>
          </ac:cxnSpMkLst>
        </pc:cxnChg>
      </pc:sldChg>
      <pc:sldChg chg="addSp delSp modSp new mod modAnim">
        <pc:chgData name="Stack Simplify" userId="30f9c473cae68561" providerId="LiveId" clId="{DC827B05-11C0-2440-8382-553EBF7AC0D0}" dt="2021-03-02T09:42:51.975" v="2826"/>
        <pc:sldMkLst>
          <pc:docMk/>
          <pc:sldMk cId="3811489274" sldId="1545"/>
        </pc:sldMkLst>
        <pc:spChg chg="del">
          <ac:chgData name="Stack Simplify" userId="30f9c473cae68561" providerId="LiveId" clId="{DC827B05-11C0-2440-8382-553EBF7AC0D0}" dt="2021-03-02T09:38:33.058" v="2713" actId="478"/>
          <ac:spMkLst>
            <pc:docMk/>
            <pc:sldMk cId="3811489274" sldId="1545"/>
            <ac:spMk id="3" creationId="{18C246E3-1BF8-0144-A615-2422E8944131}"/>
          </ac:spMkLst>
        </pc:spChg>
        <pc:spChg chg="mod">
          <ac:chgData name="Stack Simplify" userId="30f9c473cae68561" providerId="LiveId" clId="{DC827B05-11C0-2440-8382-553EBF7AC0D0}" dt="2021-03-02T09:39:31.135" v="2760" actId="1076"/>
          <ac:spMkLst>
            <pc:docMk/>
            <pc:sldMk cId="3811489274" sldId="1545"/>
            <ac:spMk id="4" creationId="{F53F95D0-5D06-8A40-80ED-68C076056187}"/>
          </ac:spMkLst>
        </pc:spChg>
        <pc:spChg chg="add mod">
          <ac:chgData name="Stack Simplify" userId="30f9c473cae68561" providerId="LiveId" clId="{DC827B05-11C0-2440-8382-553EBF7AC0D0}" dt="2021-03-02T09:40:17.441" v="2770" actId="255"/>
          <ac:spMkLst>
            <pc:docMk/>
            <pc:sldMk cId="3811489274" sldId="1545"/>
            <ac:spMk id="5" creationId="{9FF95D12-1A24-9D4A-996E-1E2AFB28BD77}"/>
          </ac:spMkLst>
        </pc:spChg>
        <pc:spChg chg="add mod">
          <ac:chgData name="Stack Simplify" userId="30f9c473cae68561" providerId="LiveId" clId="{DC827B05-11C0-2440-8382-553EBF7AC0D0}" dt="2021-03-02T09:41:03.780" v="2774" actId="14100"/>
          <ac:spMkLst>
            <pc:docMk/>
            <pc:sldMk cId="3811489274" sldId="1545"/>
            <ac:spMk id="6" creationId="{CD03A193-4FE0-9048-AC56-FF339D98B722}"/>
          </ac:spMkLst>
        </pc:spChg>
        <pc:spChg chg="add mod">
          <ac:chgData name="Stack Simplify" userId="30f9c473cae68561" providerId="LiveId" clId="{DC827B05-11C0-2440-8382-553EBF7AC0D0}" dt="2021-03-02T09:41:03.780" v="2774" actId="14100"/>
          <ac:spMkLst>
            <pc:docMk/>
            <pc:sldMk cId="3811489274" sldId="1545"/>
            <ac:spMk id="7" creationId="{E9A140C2-1415-1943-B530-66CCD03AF48E}"/>
          </ac:spMkLst>
        </pc:spChg>
        <pc:spChg chg="add mod">
          <ac:chgData name="Stack Simplify" userId="30f9c473cae68561" providerId="LiveId" clId="{DC827B05-11C0-2440-8382-553EBF7AC0D0}" dt="2021-03-02T09:41:27.673" v="2793" actId="1076"/>
          <ac:spMkLst>
            <pc:docMk/>
            <pc:sldMk cId="3811489274" sldId="1545"/>
            <ac:spMk id="9" creationId="{3C2A2968-E569-8643-BD1C-15B79BE68C24}"/>
          </ac:spMkLst>
        </pc:spChg>
        <pc:spChg chg="add mod">
          <ac:chgData name="Stack Simplify" userId="30f9c473cae68561" providerId="LiveId" clId="{DC827B05-11C0-2440-8382-553EBF7AC0D0}" dt="2021-03-02T09:42:13.574" v="2822" actId="1076"/>
          <ac:spMkLst>
            <pc:docMk/>
            <pc:sldMk cId="3811489274" sldId="1545"/>
            <ac:spMk id="11" creationId="{9FAC0D7C-5D9C-2340-AB0A-62D61338E739}"/>
          </ac:spMkLst>
        </pc:spChg>
        <pc:picChg chg="add mod">
          <ac:chgData name="Stack Simplify" userId="30f9c473cae68561" providerId="LiveId" clId="{DC827B05-11C0-2440-8382-553EBF7AC0D0}" dt="2021-03-02T09:41:16.543" v="2778" actId="1076"/>
          <ac:picMkLst>
            <pc:docMk/>
            <pc:sldMk cId="3811489274" sldId="1545"/>
            <ac:picMk id="8" creationId="{47F0E247-F6F9-3748-9181-295991E7F1A3}"/>
          </ac:picMkLst>
        </pc:picChg>
        <pc:picChg chg="add mod">
          <ac:chgData name="Stack Simplify" userId="30f9c473cae68561" providerId="LiveId" clId="{DC827B05-11C0-2440-8382-553EBF7AC0D0}" dt="2021-03-02T09:42:13.574" v="2822" actId="1076"/>
          <ac:picMkLst>
            <pc:docMk/>
            <pc:sldMk cId="3811489274" sldId="1545"/>
            <ac:picMk id="10" creationId="{F5E2F23C-5516-E348-AD85-2F82C85DFAFA}"/>
          </ac:picMkLst>
        </pc:picChg>
      </pc:sldChg>
      <pc:sldChg chg="addSp delSp modSp new mod modAnim">
        <pc:chgData name="Stack Simplify" userId="30f9c473cae68561" providerId="LiveId" clId="{DC827B05-11C0-2440-8382-553EBF7AC0D0}" dt="2021-03-03T04:18:35.670" v="4216"/>
        <pc:sldMkLst>
          <pc:docMk/>
          <pc:sldMk cId="771773291" sldId="1546"/>
        </pc:sldMkLst>
        <pc:spChg chg="del">
          <ac:chgData name="Stack Simplify" userId="30f9c473cae68561" providerId="LiveId" clId="{DC827B05-11C0-2440-8382-553EBF7AC0D0}" dt="2021-03-03T03:39:57.910" v="2961" actId="478"/>
          <ac:spMkLst>
            <pc:docMk/>
            <pc:sldMk cId="771773291" sldId="1546"/>
            <ac:spMk id="3" creationId="{31328F16-11A7-2749-BF0A-A45345BA22CE}"/>
          </ac:spMkLst>
        </pc:spChg>
        <pc:spChg chg="mod">
          <ac:chgData name="Stack Simplify" userId="30f9c473cae68561" providerId="LiveId" clId="{DC827B05-11C0-2440-8382-553EBF7AC0D0}" dt="2021-03-03T03:47:36.869" v="3262" actId="1076"/>
          <ac:spMkLst>
            <pc:docMk/>
            <pc:sldMk cId="771773291" sldId="1546"/>
            <ac:spMk id="4" creationId="{2F3FD84A-24F1-3144-B649-3BAD3340D6CE}"/>
          </ac:spMkLst>
        </pc:spChg>
        <pc:spChg chg="add del mod">
          <ac:chgData name="Stack Simplify" userId="30f9c473cae68561" providerId="LiveId" clId="{DC827B05-11C0-2440-8382-553EBF7AC0D0}" dt="2021-03-03T04:06:11.218" v="3993" actId="478"/>
          <ac:spMkLst>
            <pc:docMk/>
            <pc:sldMk cId="771773291" sldId="1546"/>
            <ac:spMk id="5" creationId="{DABC87C4-1244-394F-943E-76F2C0181586}"/>
          </ac:spMkLst>
        </pc:spChg>
        <pc:spChg chg="add mod">
          <ac:chgData name="Stack Simplify" userId="30f9c473cae68561" providerId="LiveId" clId="{DC827B05-11C0-2440-8382-553EBF7AC0D0}" dt="2021-03-03T04:17:20.301" v="4198" actId="2085"/>
          <ac:spMkLst>
            <pc:docMk/>
            <pc:sldMk cId="771773291" sldId="1546"/>
            <ac:spMk id="6" creationId="{22469BDA-E1EC-8E49-BED4-A8CAEC0986A1}"/>
          </ac:spMkLst>
        </pc:spChg>
        <pc:spChg chg="add mod">
          <ac:chgData name="Stack Simplify" userId="30f9c473cae68561" providerId="LiveId" clId="{DC827B05-11C0-2440-8382-553EBF7AC0D0}" dt="2021-03-03T04:17:20.301" v="4198" actId="2085"/>
          <ac:spMkLst>
            <pc:docMk/>
            <pc:sldMk cId="771773291" sldId="1546"/>
            <ac:spMk id="7" creationId="{1CB1E122-6A4A-794C-B6DB-1BB9E1F0BDED}"/>
          </ac:spMkLst>
        </pc:spChg>
        <pc:spChg chg="add mod">
          <ac:chgData name="Stack Simplify" userId="30f9c473cae68561" providerId="LiveId" clId="{DC827B05-11C0-2440-8382-553EBF7AC0D0}" dt="2021-03-03T04:17:20.301" v="4198" actId="2085"/>
          <ac:spMkLst>
            <pc:docMk/>
            <pc:sldMk cId="771773291" sldId="1546"/>
            <ac:spMk id="8" creationId="{D4830C6D-8BA2-9D4A-AAB0-176381EF0398}"/>
          </ac:spMkLst>
        </pc:spChg>
        <pc:spChg chg="add mod">
          <ac:chgData name="Stack Simplify" userId="30f9c473cae68561" providerId="LiveId" clId="{DC827B05-11C0-2440-8382-553EBF7AC0D0}" dt="2021-03-03T04:17:28.327" v="4200" actId="207"/>
          <ac:spMkLst>
            <pc:docMk/>
            <pc:sldMk cId="771773291" sldId="1546"/>
            <ac:spMk id="9" creationId="{9AF4EB40-2FF8-3040-882C-F4F04E16DC19}"/>
          </ac:spMkLst>
        </pc:spChg>
        <pc:spChg chg="add mod">
          <ac:chgData name="Stack Simplify" userId="30f9c473cae68561" providerId="LiveId" clId="{DC827B05-11C0-2440-8382-553EBF7AC0D0}" dt="2021-03-03T04:17:44.581" v="4204" actId="207"/>
          <ac:spMkLst>
            <pc:docMk/>
            <pc:sldMk cId="771773291" sldId="1546"/>
            <ac:spMk id="10" creationId="{90B8231C-51C1-EC41-A402-C3B9B1F42BDB}"/>
          </ac:spMkLst>
        </pc:spChg>
        <pc:spChg chg="add mod">
          <ac:chgData name="Stack Simplify" userId="30f9c473cae68561" providerId="LiveId" clId="{DC827B05-11C0-2440-8382-553EBF7AC0D0}" dt="2021-03-03T04:17:31.567" v="4201" actId="207"/>
          <ac:spMkLst>
            <pc:docMk/>
            <pc:sldMk cId="771773291" sldId="1546"/>
            <ac:spMk id="11" creationId="{CC396CF0-DD00-E441-8606-E5026CDEE572}"/>
          </ac:spMkLst>
        </pc:spChg>
        <pc:spChg chg="add mod">
          <ac:chgData name="Stack Simplify" userId="30f9c473cae68561" providerId="LiveId" clId="{DC827B05-11C0-2440-8382-553EBF7AC0D0}" dt="2021-03-03T04:17:34.328" v="4202" actId="207"/>
          <ac:spMkLst>
            <pc:docMk/>
            <pc:sldMk cId="771773291" sldId="1546"/>
            <ac:spMk id="12" creationId="{6507CE1F-81CB-7F44-9322-0B49AEF2EBBB}"/>
          </ac:spMkLst>
        </pc:spChg>
      </pc:sldChg>
      <pc:sldChg chg="addSp delSp modSp add mod modAnim">
        <pc:chgData name="Stack Simplify" userId="30f9c473cae68561" providerId="LiveId" clId="{DC827B05-11C0-2440-8382-553EBF7AC0D0}" dt="2021-03-03T04:20:13.550" v="4234"/>
        <pc:sldMkLst>
          <pc:docMk/>
          <pc:sldMk cId="1068046594" sldId="1547"/>
        </pc:sldMkLst>
        <pc:spChg chg="add del">
          <ac:chgData name="Stack Simplify" userId="30f9c473cae68561" providerId="LiveId" clId="{DC827B05-11C0-2440-8382-553EBF7AC0D0}" dt="2021-03-03T03:50:38.382" v="3274" actId="478"/>
          <ac:spMkLst>
            <pc:docMk/>
            <pc:sldMk cId="1068046594" sldId="1547"/>
            <ac:spMk id="3" creationId="{6B0CF6C8-66B7-5C4C-A0BE-97FBA021FC47}"/>
          </ac:spMkLst>
        </pc:spChg>
        <pc:spChg chg="mod">
          <ac:chgData name="Stack Simplify" userId="30f9c473cae68561" providerId="LiveId" clId="{DC827B05-11C0-2440-8382-553EBF7AC0D0}" dt="2021-03-03T04:10:55.258" v="4064" actId="207"/>
          <ac:spMkLst>
            <pc:docMk/>
            <pc:sldMk cId="1068046594" sldId="1547"/>
            <ac:spMk id="5" creationId="{DABC87C4-1244-394F-943E-76F2C0181586}"/>
          </ac:spMkLst>
        </pc:spChg>
        <pc:spChg chg="del">
          <ac:chgData name="Stack Simplify" userId="30f9c473cae68561" providerId="LiveId" clId="{DC827B05-11C0-2440-8382-553EBF7AC0D0}" dt="2021-03-03T03:50:20.751" v="3272" actId="478"/>
          <ac:spMkLst>
            <pc:docMk/>
            <pc:sldMk cId="1068046594" sldId="1547"/>
            <ac:spMk id="6" creationId="{22469BDA-E1EC-8E49-BED4-A8CAEC0986A1}"/>
          </ac:spMkLst>
        </pc:spChg>
        <pc:spChg chg="del">
          <ac:chgData name="Stack Simplify" userId="30f9c473cae68561" providerId="LiveId" clId="{DC827B05-11C0-2440-8382-553EBF7AC0D0}" dt="2021-03-03T03:50:20.751" v="3272" actId="478"/>
          <ac:spMkLst>
            <pc:docMk/>
            <pc:sldMk cId="1068046594" sldId="1547"/>
            <ac:spMk id="7" creationId="{1CB1E122-6A4A-794C-B6DB-1BB9E1F0BDED}"/>
          </ac:spMkLst>
        </pc:spChg>
        <pc:spChg chg="del">
          <ac:chgData name="Stack Simplify" userId="30f9c473cae68561" providerId="LiveId" clId="{DC827B05-11C0-2440-8382-553EBF7AC0D0}" dt="2021-03-03T03:50:20.751" v="3272" actId="478"/>
          <ac:spMkLst>
            <pc:docMk/>
            <pc:sldMk cId="1068046594" sldId="1547"/>
            <ac:spMk id="8" creationId="{D4830C6D-8BA2-9D4A-AAB0-176381EF0398}"/>
          </ac:spMkLst>
        </pc:spChg>
        <pc:spChg chg="del">
          <ac:chgData name="Stack Simplify" userId="30f9c473cae68561" providerId="LiveId" clId="{DC827B05-11C0-2440-8382-553EBF7AC0D0}" dt="2021-03-03T03:50:20.751" v="3272" actId="478"/>
          <ac:spMkLst>
            <pc:docMk/>
            <pc:sldMk cId="1068046594" sldId="1547"/>
            <ac:spMk id="9" creationId="{9AF4EB40-2FF8-3040-882C-F4F04E16DC19}"/>
          </ac:spMkLst>
        </pc:spChg>
        <pc:spChg chg="del">
          <ac:chgData name="Stack Simplify" userId="30f9c473cae68561" providerId="LiveId" clId="{DC827B05-11C0-2440-8382-553EBF7AC0D0}" dt="2021-03-03T03:50:20.751" v="3272" actId="478"/>
          <ac:spMkLst>
            <pc:docMk/>
            <pc:sldMk cId="1068046594" sldId="1547"/>
            <ac:spMk id="10" creationId="{90B8231C-51C1-EC41-A402-C3B9B1F42BDB}"/>
          </ac:spMkLst>
        </pc:spChg>
        <pc:spChg chg="del">
          <ac:chgData name="Stack Simplify" userId="30f9c473cae68561" providerId="LiveId" clId="{DC827B05-11C0-2440-8382-553EBF7AC0D0}" dt="2021-03-03T03:50:20.751" v="3272" actId="478"/>
          <ac:spMkLst>
            <pc:docMk/>
            <pc:sldMk cId="1068046594" sldId="1547"/>
            <ac:spMk id="11" creationId="{CC396CF0-DD00-E441-8606-E5026CDEE572}"/>
          </ac:spMkLst>
        </pc:spChg>
        <pc:spChg chg="del">
          <ac:chgData name="Stack Simplify" userId="30f9c473cae68561" providerId="LiveId" clId="{DC827B05-11C0-2440-8382-553EBF7AC0D0}" dt="2021-03-03T03:50:20.751" v="3272" actId="478"/>
          <ac:spMkLst>
            <pc:docMk/>
            <pc:sldMk cId="1068046594" sldId="1547"/>
            <ac:spMk id="12" creationId="{6507CE1F-81CB-7F44-9322-0B49AEF2EBBB}"/>
          </ac:spMkLst>
        </pc:spChg>
        <pc:spChg chg="add mod">
          <ac:chgData name="Stack Simplify" userId="30f9c473cae68561" providerId="LiveId" clId="{DC827B05-11C0-2440-8382-553EBF7AC0D0}" dt="2021-03-03T04:09:57.166" v="4051" actId="207"/>
          <ac:spMkLst>
            <pc:docMk/>
            <pc:sldMk cId="1068046594" sldId="1547"/>
            <ac:spMk id="13" creationId="{EED58ECD-89D5-A842-8EB7-18D5899F269A}"/>
          </ac:spMkLst>
        </pc:spChg>
        <pc:spChg chg="add mod">
          <ac:chgData name="Stack Simplify" userId="30f9c473cae68561" providerId="LiveId" clId="{DC827B05-11C0-2440-8382-553EBF7AC0D0}" dt="2021-03-03T04:10:02.690" v="4052" actId="207"/>
          <ac:spMkLst>
            <pc:docMk/>
            <pc:sldMk cId="1068046594" sldId="1547"/>
            <ac:spMk id="14" creationId="{88CA8350-6827-8A4B-95C9-104241E04D10}"/>
          </ac:spMkLst>
        </pc:spChg>
        <pc:spChg chg="add mod">
          <ac:chgData name="Stack Simplify" userId="30f9c473cae68561" providerId="LiveId" clId="{DC827B05-11C0-2440-8382-553EBF7AC0D0}" dt="2021-03-03T04:10:28.570" v="4058" actId="207"/>
          <ac:spMkLst>
            <pc:docMk/>
            <pc:sldMk cId="1068046594" sldId="1547"/>
            <ac:spMk id="15" creationId="{783028BA-804A-5D4D-8AED-7F18968F3C35}"/>
          </ac:spMkLst>
        </pc:spChg>
        <pc:spChg chg="add mod">
          <ac:chgData name="Stack Simplify" userId="30f9c473cae68561" providerId="LiveId" clId="{DC827B05-11C0-2440-8382-553EBF7AC0D0}" dt="2021-03-03T04:10:42.229" v="4062" actId="207"/>
          <ac:spMkLst>
            <pc:docMk/>
            <pc:sldMk cId="1068046594" sldId="1547"/>
            <ac:spMk id="16" creationId="{6CFB442B-8A35-8F48-8C8B-DD6A4E37B9DF}"/>
          </ac:spMkLst>
        </pc:spChg>
        <pc:spChg chg="add del mod">
          <ac:chgData name="Stack Simplify" userId="30f9c473cae68561" providerId="LiveId" clId="{DC827B05-11C0-2440-8382-553EBF7AC0D0}" dt="2021-03-03T03:55:35.021" v="3583" actId="478"/>
          <ac:spMkLst>
            <pc:docMk/>
            <pc:sldMk cId="1068046594" sldId="1547"/>
            <ac:spMk id="17" creationId="{5EF33932-57CF-5F4E-9591-01C32F41480F}"/>
          </ac:spMkLst>
        </pc:spChg>
        <pc:spChg chg="add del mod">
          <ac:chgData name="Stack Simplify" userId="30f9c473cae68561" providerId="LiveId" clId="{DC827B05-11C0-2440-8382-553EBF7AC0D0}" dt="2021-03-03T03:55:35.021" v="3583" actId="478"/>
          <ac:spMkLst>
            <pc:docMk/>
            <pc:sldMk cId="1068046594" sldId="1547"/>
            <ac:spMk id="18" creationId="{CB861378-E69F-C741-B856-2909001F8150}"/>
          </ac:spMkLst>
        </pc:spChg>
      </pc:sldChg>
      <pc:sldChg chg="addSp delSp modSp add mod modAnim">
        <pc:chgData name="Stack Simplify" userId="30f9c473cae68561" providerId="LiveId" clId="{DC827B05-11C0-2440-8382-553EBF7AC0D0}" dt="2021-03-03T04:19:27.295" v="4229"/>
        <pc:sldMkLst>
          <pc:docMk/>
          <pc:sldMk cId="1142694337" sldId="1548"/>
        </pc:sldMkLst>
        <pc:spChg chg="add mod">
          <ac:chgData name="Stack Simplify" userId="30f9c473cae68561" providerId="LiveId" clId="{DC827B05-11C0-2440-8382-553EBF7AC0D0}" dt="2021-03-03T04:11:45.311" v="4069" actId="255"/>
          <ac:spMkLst>
            <pc:docMk/>
            <pc:sldMk cId="1142694337" sldId="1548"/>
            <ac:spMk id="3" creationId="{B54FF771-E2F3-EB47-B205-92857BEE88CF}"/>
          </ac:spMkLst>
        </pc:spChg>
        <pc:spChg chg="del">
          <ac:chgData name="Stack Simplify" userId="30f9c473cae68561" providerId="LiveId" clId="{DC827B05-11C0-2440-8382-553EBF7AC0D0}" dt="2021-03-03T03:55:39.597" v="3584" actId="478"/>
          <ac:spMkLst>
            <pc:docMk/>
            <pc:sldMk cId="1142694337" sldId="1548"/>
            <ac:spMk id="5" creationId="{DABC87C4-1244-394F-943E-76F2C0181586}"/>
          </ac:spMkLst>
        </pc:spChg>
        <pc:spChg chg="add mod">
          <ac:chgData name="Stack Simplify" userId="30f9c473cae68561" providerId="LiveId" clId="{DC827B05-11C0-2440-8382-553EBF7AC0D0}" dt="2021-03-03T04:16:30.943" v="4191" actId="6549"/>
          <ac:spMkLst>
            <pc:docMk/>
            <pc:sldMk cId="1142694337" sldId="1548"/>
            <ac:spMk id="6" creationId="{61D74A0C-568F-5A4D-9048-E8F0A2AA1A7C}"/>
          </ac:spMkLst>
        </pc:spChg>
        <pc:spChg chg="add mod">
          <ac:chgData name="Stack Simplify" userId="30f9c473cae68561" providerId="LiveId" clId="{DC827B05-11C0-2440-8382-553EBF7AC0D0}" dt="2021-03-03T04:15:00.492" v="4151" actId="207"/>
          <ac:spMkLst>
            <pc:docMk/>
            <pc:sldMk cId="1142694337" sldId="1548"/>
            <ac:spMk id="11" creationId="{15399174-8E73-024D-8BC5-64F02418F290}"/>
          </ac:spMkLst>
        </pc:spChg>
        <pc:spChg chg="del">
          <ac:chgData name="Stack Simplify" userId="30f9c473cae68561" providerId="LiveId" clId="{DC827B05-11C0-2440-8382-553EBF7AC0D0}" dt="2021-03-03T03:55:39.597" v="3584" actId="478"/>
          <ac:spMkLst>
            <pc:docMk/>
            <pc:sldMk cId="1142694337" sldId="1548"/>
            <ac:spMk id="13" creationId="{EED58ECD-89D5-A842-8EB7-18D5899F269A}"/>
          </ac:spMkLst>
        </pc:spChg>
        <pc:spChg chg="del">
          <ac:chgData name="Stack Simplify" userId="30f9c473cae68561" providerId="LiveId" clId="{DC827B05-11C0-2440-8382-553EBF7AC0D0}" dt="2021-03-03T03:55:39.597" v="3584" actId="478"/>
          <ac:spMkLst>
            <pc:docMk/>
            <pc:sldMk cId="1142694337" sldId="1548"/>
            <ac:spMk id="14" creationId="{88CA8350-6827-8A4B-95C9-104241E04D10}"/>
          </ac:spMkLst>
        </pc:spChg>
        <pc:spChg chg="del">
          <ac:chgData name="Stack Simplify" userId="30f9c473cae68561" providerId="LiveId" clId="{DC827B05-11C0-2440-8382-553EBF7AC0D0}" dt="2021-03-03T03:55:39.597" v="3584" actId="478"/>
          <ac:spMkLst>
            <pc:docMk/>
            <pc:sldMk cId="1142694337" sldId="1548"/>
            <ac:spMk id="15" creationId="{783028BA-804A-5D4D-8AED-7F18968F3C35}"/>
          </ac:spMkLst>
        </pc:spChg>
        <pc:spChg chg="del">
          <ac:chgData name="Stack Simplify" userId="30f9c473cae68561" providerId="LiveId" clId="{DC827B05-11C0-2440-8382-553EBF7AC0D0}" dt="2021-03-03T03:55:39.597" v="3584" actId="478"/>
          <ac:spMkLst>
            <pc:docMk/>
            <pc:sldMk cId="1142694337" sldId="1548"/>
            <ac:spMk id="16" creationId="{6CFB442B-8A35-8F48-8C8B-DD6A4E37B9DF}"/>
          </ac:spMkLst>
        </pc:spChg>
        <pc:spChg chg="mod">
          <ac:chgData name="Stack Simplify" userId="30f9c473cae68561" providerId="LiveId" clId="{DC827B05-11C0-2440-8382-553EBF7AC0D0}" dt="2021-03-03T04:11:33.558" v="4066" actId="207"/>
          <ac:spMkLst>
            <pc:docMk/>
            <pc:sldMk cId="1142694337" sldId="1548"/>
            <ac:spMk id="17" creationId="{5EF33932-57CF-5F4E-9591-01C32F41480F}"/>
          </ac:spMkLst>
        </pc:spChg>
        <pc:spChg chg="mod">
          <ac:chgData name="Stack Simplify" userId="30f9c473cae68561" providerId="LiveId" clId="{DC827B05-11C0-2440-8382-553EBF7AC0D0}" dt="2021-03-03T04:12:04.860" v="4072" actId="207"/>
          <ac:spMkLst>
            <pc:docMk/>
            <pc:sldMk cId="1142694337" sldId="1548"/>
            <ac:spMk id="18" creationId="{CB861378-E69F-C741-B856-2909001F8150}"/>
          </ac:spMkLst>
        </pc:spChg>
        <pc:spChg chg="add mod">
          <ac:chgData name="Stack Simplify" userId="30f9c473cae68561" providerId="LiveId" clId="{DC827B05-11C0-2440-8382-553EBF7AC0D0}" dt="2021-03-03T04:15:10.255" v="4153" actId="207"/>
          <ac:spMkLst>
            <pc:docMk/>
            <pc:sldMk cId="1142694337" sldId="1548"/>
            <ac:spMk id="19" creationId="{F15B5320-A87D-D34D-A286-91575F837260}"/>
          </ac:spMkLst>
        </pc:spChg>
        <pc:spChg chg="add mod">
          <ac:chgData name="Stack Simplify" userId="30f9c473cae68561" providerId="LiveId" clId="{DC827B05-11C0-2440-8382-553EBF7AC0D0}" dt="2021-03-03T04:15:26.388" v="4155" actId="207"/>
          <ac:spMkLst>
            <pc:docMk/>
            <pc:sldMk cId="1142694337" sldId="1548"/>
            <ac:spMk id="20" creationId="{1C01FBBD-E780-BA44-9BB9-5BF642BD6C51}"/>
          </ac:spMkLst>
        </pc:spChg>
        <pc:spChg chg="add mod">
          <ac:chgData name="Stack Simplify" userId="30f9c473cae68561" providerId="LiveId" clId="{DC827B05-11C0-2440-8382-553EBF7AC0D0}" dt="2021-03-03T04:15:13.992" v="4154" actId="207"/>
          <ac:spMkLst>
            <pc:docMk/>
            <pc:sldMk cId="1142694337" sldId="1548"/>
            <ac:spMk id="21" creationId="{6390CCD2-9D68-5040-BDAE-29D9B6B556AA}"/>
          </ac:spMkLst>
        </pc:spChg>
        <pc:spChg chg="add mod">
          <ac:chgData name="Stack Simplify" userId="30f9c473cae68561" providerId="LiveId" clId="{DC827B05-11C0-2440-8382-553EBF7AC0D0}" dt="2021-03-03T04:16:14.796" v="4167" actId="207"/>
          <ac:spMkLst>
            <pc:docMk/>
            <pc:sldMk cId="1142694337" sldId="1548"/>
            <ac:spMk id="22" creationId="{A36388E1-9D40-7B4B-9CE6-D7DB18C3C1C9}"/>
          </ac:spMkLst>
        </pc:spChg>
        <pc:spChg chg="add mod">
          <ac:chgData name="Stack Simplify" userId="30f9c473cae68561" providerId="LiveId" clId="{DC827B05-11C0-2440-8382-553EBF7AC0D0}" dt="2021-03-03T04:15:00.492" v="4151" actId="207"/>
          <ac:spMkLst>
            <pc:docMk/>
            <pc:sldMk cId="1142694337" sldId="1548"/>
            <ac:spMk id="23" creationId="{1A627687-E038-BC46-9155-61B79CA6AB5C}"/>
          </ac:spMkLst>
        </pc:spChg>
        <pc:spChg chg="add mod">
          <ac:chgData name="Stack Simplify" userId="30f9c473cae68561" providerId="LiveId" clId="{DC827B05-11C0-2440-8382-553EBF7AC0D0}" dt="2021-03-03T04:16:45.460" v="4193" actId="207"/>
          <ac:spMkLst>
            <pc:docMk/>
            <pc:sldMk cId="1142694337" sldId="1548"/>
            <ac:spMk id="24" creationId="{B1465E6C-B3AC-7843-92E0-7B5D5D6CF0EC}"/>
          </ac:spMkLst>
        </pc:spChg>
        <pc:spChg chg="add mod">
          <ac:chgData name="Stack Simplify" userId="30f9c473cae68561" providerId="LiveId" clId="{DC827B05-11C0-2440-8382-553EBF7AC0D0}" dt="2021-03-03T04:16:53.500" v="4194" actId="207"/>
          <ac:spMkLst>
            <pc:docMk/>
            <pc:sldMk cId="1142694337" sldId="1548"/>
            <ac:spMk id="25" creationId="{4CCC8C2C-1520-D749-B419-9FD41ABFA22F}"/>
          </ac:spMkLst>
        </pc:spChg>
        <pc:spChg chg="add mod">
          <ac:chgData name="Stack Simplify" userId="30f9c473cae68561" providerId="LiveId" clId="{DC827B05-11C0-2440-8382-553EBF7AC0D0}" dt="2021-03-03T04:17:07.012" v="4196" actId="207"/>
          <ac:spMkLst>
            <pc:docMk/>
            <pc:sldMk cId="1142694337" sldId="1548"/>
            <ac:spMk id="26" creationId="{A85B78ED-1E59-E74C-A89A-2FF763F49096}"/>
          </ac:spMkLst>
        </pc:spChg>
        <pc:cxnChg chg="add del mod">
          <ac:chgData name="Stack Simplify" userId="30f9c473cae68561" providerId="LiveId" clId="{DC827B05-11C0-2440-8382-553EBF7AC0D0}" dt="2021-03-03T04:14:08.003" v="4125" actId="478"/>
          <ac:cxnSpMkLst>
            <pc:docMk/>
            <pc:sldMk cId="1142694337" sldId="1548"/>
            <ac:cxnSpMk id="8" creationId="{8A4CB900-D5C9-F54F-8BEC-AFAE6BCDF7F0}"/>
          </ac:cxnSpMkLst>
        </pc:cxnChg>
        <pc:cxnChg chg="add del mod">
          <ac:chgData name="Stack Simplify" userId="30f9c473cae68561" providerId="LiveId" clId="{DC827B05-11C0-2440-8382-553EBF7AC0D0}" dt="2021-03-03T04:14:17.583" v="4127" actId="478"/>
          <ac:cxnSpMkLst>
            <pc:docMk/>
            <pc:sldMk cId="1142694337" sldId="1548"/>
            <ac:cxnSpMk id="10" creationId="{8187FF24-098E-D44F-A899-E988B711494A}"/>
          </ac:cxnSpMkLst>
        </pc:cxnChg>
        <pc:cxnChg chg="add mod">
          <ac:chgData name="Stack Simplify" userId="30f9c473cae68561" providerId="LiveId" clId="{DC827B05-11C0-2440-8382-553EBF7AC0D0}" dt="2021-03-03T04:16:26.749" v="4190" actId="14100"/>
          <ac:cxnSpMkLst>
            <pc:docMk/>
            <pc:sldMk cId="1142694337" sldId="1548"/>
            <ac:cxnSpMk id="27" creationId="{4FAA6B8C-A393-6548-B98B-6856A20B7391}"/>
          </ac:cxnSpMkLst>
        </pc:cxnChg>
      </pc:sldChg>
      <pc:sldChg chg="modSp add mod">
        <pc:chgData name="Stack Simplify" userId="30f9c473cae68561" providerId="LiveId" clId="{DC827B05-11C0-2440-8382-553EBF7AC0D0}" dt="2021-03-03T04:20:48.526" v="4238" actId="1076"/>
        <pc:sldMkLst>
          <pc:docMk/>
          <pc:sldMk cId="2006457582" sldId="1549"/>
        </pc:sldMkLst>
        <pc:spChg chg="mod">
          <ac:chgData name="Stack Simplify" userId="30f9c473cae68561" providerId="LiveId" clId="{DC827B05-11C0-2440-8382-553EBF7AC0D0}" dt="2021-03-03T04:20:48.526" v="4238" actId="1076"/>
          <ac:spMkLst>
            <pc:docMk/>
            <pc:sldMk cId="2006457582" sldId="1549"/>
            <ac:spMk id="8" creationId="{09329F3B-B988-4BA0-9BEA-4847C35EA442}"/>
          </ac:spMkLst>
        </pc:spChg>
      </pc:sldChg>
      <pc:sldChg chg="addSp delSp modSp new mod modAnim">
        <pc:chgData name="Stack Simplify" userId="30f9c473cae68561" providerId="LiveId" clId="{DC827B05-11C0-2440-8382-553EBF7AC0D0}" dt="2021-03-03T07:41:01.990" v="4385"/>
        <pc:sldMkLst>
          <pc:docMk/>
          <pc:sldMk cId="1981814127" sldId="1550"/>
        </pc:sldMkLst>
        <pc:spChg chg="del">
          <ac:chgData name="Stack Simplify" userId="30f9c473cae68561" providerId="LiveId" clId="{DC827B05-11C0-2440-8382-553EBF7AC0D0}" dt="2021-03-03T07:37:45.924" v="4252" actId="478"/>
          <ac:spMkLst>
            <pc:docMk/>
            <pc:sldMk cId="1981814127" sldId="1550"/>
            <ac:spMk id="3" creationId="{AF4C859F-63C9-0848-A87C-9BA058AE4809}"/>
          </ac:spMkLst>
        </pc:spChg>
        <pc:spChg chg="mod">
          <ac:chgData name="Stack Simplify" userId="30f9c473cae68561" providerId="LiveId" clId="{DC827B05-11C0-2440-8382-553EBF7AC0D0}" dt="2021-03-03T07:38:07.563" v="4262" actId="27636"/>
          <ac:spMkLst>
            <pc:docMk/>
            <pc:sldMk cId="1981814127" sldId="1550"/>
            <ac:spMk id="4" creationId="{615CFB28-0ACF-0B45-AC0E-E962B85FDBE1}"/>
          </ac:spMkLst>
        </pc:spChg>
        <pc:spChg chg="add mod">
          <ac:chgData name="Stack Simplify" userId="30f9c473cae68561" providerId="LiveId" clId="{DC827B05-11C0-2440-8382-553EBF7AC0D0}" dt="2021-03-03T07:38:50.047" v="4278" actId="692"/>
          <ac:spMkLst>
            <pc:docMk/>
            <pc:sldMk cId="1981814127" sldId="1550"/>
            <ac:spMk id="6" creationId="{9C5F056F-DB1A-3D48-A4EA-78A177E1F088}"/>
          </ac:spMkLst>
        </pc:spChg>
        <pc:spChg chg="add mod">
          <ac:chgData name="Stack Simplify" userId="30f9c473cae68561" providerId="LiveId" clId="{DC827B05-11C0-2440-8382-553EBF7AC0D0}" dt="2021-03-03T07:39:04.151" v="4282" actId="14100"/>
          <ac:spMkLst>
            <pc:docMk/>
            <pc:sldMk cId="1981814127" sldId="1550"/>
            <ac:spMk id="7" creationId="{8498AED6-76E8-7146-AC92-17C068A723CA}"/>
          </ac:spMkLst>
        </pc:spChg>
        <pc:spChg chg="add mod">
          <ac:chgData name="Stack Simplify" userId="30f9c473cae68561" providerId="LiveId" clId="{DC827B05-11C0-2440-8382-553EBF7AC0D0}" dt="2021-03-03T07:40:36.624" v="4383" actId="14100"/>
          <ac:spMkLst>
            <pc:docMk/>
            <pc:sldMk cId="1981814127" sldId="1550"/>
            <ac:spMk id="8" creationId="{4F7EB031-977F-3546-9AA0-E9E1753E9A7E}"/>
          </ac:spMkLst>
        </pc:spChg>
        <pc:spChg chg="add mod">
          <ac:chgData name="Stack Simplify" userId="30f9c473cae68561" providerId="LiveId" clId="{DC827B05-11C0-2440-8382-553EBF7AC0D0}" dt="2021-03-03T07:40:36.624" v="4383" actId="14100"/>
          <ac:spMkLst>
            <pc:docMk/>
            <pc:sldMk cId="1981814127" sldId="1550"/>
            <ac:spMk id="9" creationId="{F1E65F03-59DC-294B-9D92-9C5FF8DFBBC4}"/>
          </ac:spMkLst>
        </pc:spChg>
        <pc:picChg chg="add mod">
          <ac:chgData name="Stack Simplify" userId="30f9c473cae68561" providerId="LiveId" clId="{DC827B05-11C0-2440-8382-553EBF7AC0D0}" dt="2021-03-03T07:38:14.057" v="4265" actId="1076"/>
          <ac:picMkLst>
            <pc:docMk/>
            <pc:sldMk cId="1981814127" sldId="1550"/>
            <ac:picMk id="5" creationId="{290F723C-8E65-DE40-AAC0-EF1F5B3C21C3}"/>
          </ac:picMkLst>
        </pc:picChg>
        <pc:cxnChg chg="add mod">
          <ac:chgData name="Stack Simplify" userId="30f9c473cae68561" providerId="LiveId" clId="{DC827B05-11C0-2440-8382-553EBF7AC0D0}" dt="2021-03-03T07:40:36.624" v="4383" actId="14100"/>
          <ac:cxnSpMkLst>
            <pc:docMk/>
            <pc:sldMk cId="1981814127" sldId="1550"/>
            <ac:cxnSpMk id="11" creationId="{B5B6B9F2-531F-F74C-B3F9-48C65C701F55}"/>
          </ac:cxnSpMkLst>
        </pc:cxnChg>
        <pc:cxnChg chg="add mod">
          <ac:chgData name="Stack Simplify" userId="30f9c473cae68561" providerId="LiveId" clId="{DC827B05-11C0-2440-8382-553EBF7AC0D0}" dt="2021-03-03T07:40:36.624" v="4383" actId="14100"/>
          <ac:cxnSpMkLst>
            <pc:docMk/>
            <pc:sldMk cId="1981814127" sldId="1550"/>
            <ac:cxnSpMk id="13" creationId="{38938C65-BFB0-8C48-8E8C-A5FBF51B14BA}"/>
          </ac:cxnSpMkLst>
        </pc:cxnChg>
      </pc:sldChg>
      <pc:sldChg chg="modSp add mod">
        <pc:chgData name="Stack Simplify" userId="30f9c473cae68561" providerId="LiveId" clId="{DC827B05-11C0-2440-8382-553EBF7AC0D0}" dt="2021-03-04T06:21:19.200" v="4396" actId="20577"/>
        <pc:sldMkLst>
          <pc:docMk/>
          <pc:sldMk cId="2332226922" sldId="1551"/>
        </pc:sldMkLst>
        <pc:spChg chg="mod">
          <ac:chgData name="Stack Simplify" userId="30f9c473cae68561" providerId="LiveId" clId="{DC827B05-11C0-2440-8382-553EBF7AC0D0}" dt="2021-03-04T06:21:19.200" v="4396" actId="20577"/>
          <ac:spMkLst>
            <pc:docMk/>
            <pc:sldMk cId="2332226922" sldId="1551"/>
            <ac:spMk id="8" creationId="{09329F3B-B988-4BA0-9BEA-4847C35EA442}"/>
          </ac:spMkLst>
        </pc:spChg>
      </pc:sldChg>
      <pc:sldChg chg="addSp delSp modSp new del mod">
        <pc:chgData name="Stack Simplify" userId="30f9c473cae68561" providerId="LiveId" clId="{DC827B05-11C0-2440-8382-553EBF7AC0D0}" dt="2021-03-14T06:08:45.664" v="6729" actId="2696"/>
        <pc:sldMkLst>
          <pc:docMk/>
          <pc:sldMk cId="3687800121" sldId="1552"/>
        </pc:sldMkLst>
        <pc:spChg chg="del">
          <ac:chgData name="Stack Simplify" userId="30f9c473cae68561" providerId="LiveId" clId="{DC827B05-11C0-2440-8382-553EBF7AC0D0}" dt="2021-03-14T05:53:30.479" v="6082" actId="478"/>
          <ac:spMkLst>
            <pc:docMk/>
            <pc:sldMk cId="3687800121" sldId="1552"/>
            <ac:spMk id="3" creationId="{F07AB7C7-0D05-4940-B418-23D5F03597E4}"/>
          </ac:spMkLst>
        </pc:spChg>
        <pc:spChg chg="del">
          <ac:chgData name="Stack Simplify" userId="30f9c473cae68561" providerId="LiveId" clId="{DC827B05-11C0-2440-8382-553EBF7AC0D0}" dt="2021-03-14T05:53:32.386" v="6083" actId="478"/>
          <ac:spMkLst>
            <pc:docMk/>
            <pc:sldMk cId="3687800121" sldId="1552"/>
            <ac:spMk id="4" creationId="{272ED2BB-4653-5A49-AE71-F42D37809904}"/>
          </ac:spMkLst>
        </pc:spChg>
        <pc:spChg chg="add mod">
          <ac:chgData name="Stack Simplify" userId="30f9c473cae68561" providerId="LiveId" clId="{DC827B05-11C0-2440-8382-553EBF7AC0D0}" dt="2021-03-14T05:54:12.285" v="6117" actId="1076"/>
          <ac:spMkLst>
            <pc:docMk/>
            <pc:sldMk cId="3687800121" sldId="1552"/>
            <ac:spMk id="5" creationId="{9A6E45C3-7F7F-894A-AA35-6B1424E3C9A0}"/>
          </ac:spMkLst>
        </pc:spChg>
        <pc:spChg chg="add mod">
          <ac:chgData name="Stack Simplify" userId="30f9c473cae68561" providerId="LiveId" clId="{DC827B05-11C0-2440-8382-553EBF7AC0D0}" dt="2021-03-14T05:58:08.452" v="6193" actId="1076"/>
          <ac:spMkLst>
            <pc:docMk/>
            <pc:sldMk cId="3687800121" sldId="1552"/>
            <ac:spMk id="6" creationId="{1C2AC9AC-2409-E84F-889C-03104A47741E}"/>
          </ac:spMkLst>
        </pc:spChg>
        <pc:spChg chg="add mod">
          <ac:chgData name="Stack Simplify" userId="30f9c473cae68561" providerId="LiveId" clId="{DC827B05-11C0-2440-8382-553EBF7AC0D0}" dt="2021-03-14T05:58:08.452" v="6193" actId="1076"/>
          <ac:spMkLst>
            <pc:docMk/>
            <pc:sldMk cId="3687800121" sldId="1552"/>
            <ac:spMk id="7" creationId="{1DA841EF-807A-3844-BA1B-94057CCDEF72}"/>
          </ac:spMkLst>
        </pc:spChg>
        <pc:spChg chg="add mod">
          <ac:chgData name="Stack Simplify" userId="30f9c473cae68561" providerId="LiveId" clId="{DC827B05-11C0-2440-8382-553EBF7AC0D0}" dt="2021-03-14T05:58:08.452" v="6193" actId="1076"/>
          <ac:spMkLst>
            <pc:docMk/>
            <pc:sldMk cId="3687800121" sldId="1552"/>
            <ac:spMk id="8" creationId="{59BF977D-51E1-EF48-A0B2-F7A8D828A3DD}"/>
          </ac:spMkLst>
        </pc:spChg>
        <pc:spChg chg="add del mod">
          <ac:chgData name="Stack Simplify" userId="30f9c473cae68561" providerId="LiveId" clId="{DC827B05-11C0-2440-8382-553EBF7AC0D0}" dt="2021-03-14T05:56:51.794" v="6182" actId="478"/>
          <ac:spMkLst>
            <pc:docMk/>
            <pc:sldMk cId="3687800121" sldId="1552"/>
            <ac:spMk id="9" creationId="{968A5418-1511-074F-8C6F-C8965392877A}"/>
          </ac:spMkLst>
        </pc:spChg>
        <pc:spChg chg="add mod">
          <ac:chgData name="Stack Simplify" userId="30f9c473cae68561" providerId="LiveId" clId="{DC827B05-11C0-2440-8382-553EBF7AC0D0}" dt="2021-03-14T05:58:08.452" v="6193" actId="1076"/>
          <ac:spMkLst>
            <pc:docMk/>
            <pc:sldMk cId="3687800121" sldId="1552"/>
            <ac:spMk id="10" creationId="{3A59BE93-B92F-7C4B-9833-BCD7EE287CC3}"/>
          </ac:spMkLst>
        </pc:spChg>
        <pc:spChg chg="add del mod">
          <ac:chgData name="Stack Simplify" userId="30f9c473cae68561" providerId="LiveId" clId="{DC827B05-11C0-2440-8382-553EBF7AC0D0}" dt="2021-03-14T05:56:51.794" v="6182" actId="478"/>
          <ac:spMkLst>
            <pc:docMk/>
            <pc:sldMk cId="3687800121" sldId="1552"/>
            <ac:spMk id="11" creationId="{31055E7C-F154-A347-9B6B-C45AF725FAC7}"/>
          </ac:spMkLst>
        </pc:spChg>
        <pc:spChg chg="add mod">
          <ac:chgData name="Stack Simplify" userId="30f9c473cae68561" providerId="LiveId" clId="{DC827B05-11C0-2440-8382-553EBF7AC0D0}" dt="2021-03-14T05:58:08.452" v="6193" actId="1076"/>
          <ac:spMkLst>
            <pc:docMk/>
            <pc:sldMk cId="3687800121" sldId="1552"/>
            <ac:spMk id="12" creationId="{DE6FAA2E-DEE9-7346-8FC3-DF97FBF22CDF}"/>
          </ac:spMkLst>
        </pc:spChg>
        <pc:spChg chg="add mod">
          <ac:chgData name="Stack Simplify" userId="30f9c473cae68561" providerId="LiveId" clId="{DC827B05-11C0-2440-8382-553EBF7AC0D0}" dt="2021-03-14T05:58:15.074" v="6195" actId="14100"/>
          <ac:spMkLst>
            <pc:docMk/>
            <pc:sldMk cId="3687800121" sldId="1552"/>
            <ac:spMk id="13" creationId="{CA97764D-6F48-704A-813A-A6F2C5F2803E}"/>
          </ac:spMkLst>
        </pc:spChg>
        <pc:spChg chg="add mod">
          <ac:chgData name="Stack Simplify" userId="30f9c473cae68561" providerId="LiveId" clId="{DC827B05-11C0-2440-8382-553EBF7AC0D0}" dt="2021-03-14T05:59:00.923" v="6198"/>
          <ac:spMkLst>
            <pc:docMk/>
            <pc:sldMk cId="3687800121" sldId="1552"/>
            <ac:spMk id="14" creationId="{BA79CA74-4799-084D-A66E-43D033DFD61E}"/>
          </ac:spMkLst>
        </pc:spChg>
        <pc:spChg chg="add mod">
          <ac:chgData name="Stack Simplify" userId="30f9c473cae68561" providerId="LiveId" clId="{DC827B05-11C0-2440-8382-553EBF7AC0D0}" dt="2021-03-14T06:00:46.037" v="6480" actId="14100"/>
          <ac:spMkLst>
            <pc:docMk/>
            <pc:sldMk cId="3687800121" sldId="1552"/>
            <ac:spMk id="15" creationId="{A0B09E53-02E7-7E44-BAE3-AB777EA87FDA}"/>
          </ac:spMkLst>
        </pc:spChg>
        <pc:spChg chg="add mod">
          <ac:chgData name="Stack Simplify" userId="30f9c473cae68561" providerId="LiveId" clId="{DC827B05-11C0-2440-8382-553EBF7AC0D0}" dt="2021-03-14T06:01:18.403" v="6592" actId="20577"/>
          <ac:spMkLst>
            <pc:docMk/>
            <pc:sldMk cId="3687800121" sldId="1552"/>
            <ac:spMk id="16" creationId="{EAAED456-852D-1245-8CE8-9DC09E05249F}"/>
          </ac:spMkLst>
        </pc:spChg>
        <pc:spChg chg="add del mod">
          <ac:chgData name="Stack Simplify" userId="30f9c473cae68561" providerId="LiveId" clId="{DC827B05-11C0-2440-8382-553EBF7AC0D0}" dt="2021-03-14T06:02:50.677" v="6626" actId="21"/>
          <ac:spMkLst>
            <pc:docMk/>
            <pc:sldMk cId="3687800121" sldId="1552"/>
            <ac:spMk id="17" creationId="{36AB1CB3-42FE-A145-A2B0-483038A8D200}"/>
          </ac:spMkLst>
        </pc:spChg>
      </pc:sldChg>
      <pc:sldChg chg="add">
        <pc:chgData name="Stack Simplify" userId="30f9c473cae68561" providerId="LiveId" clId="{DC827B05-11C0-2440-8382-553EBF7AC0D0}" dt="2021-03-14T03:41:33.945" v="4398"/>
        <pc:sldMkLst>
          <pc:docMk/>
          <pc:sldMk cId="595152281" sldId="1553"/>
        </pc:sldMkLst>
      </pc:sldChg>
      <pc:sldChg chg="add del modAnim">
        <pc:chgData name="Stack Simplify" userId="30f9c473cae68561" providerId="LiveId" clId="{DC827B05-11C0-2440-8382-553EBF7AC0D0}" dt="2021-03-14T04:36:30.834" v="5160" actId="2696"/>
        <pc:sldMkLst>
          <pc:docMk/>
          <pc:sldMk cId="101857159" sldId="1554"/>
        </pc:sldMkLst>
      </pc:sldChg>
      <pc:sldChg chg="add modAnim">
        <pc:chgData name="Stack Simplify" userId="30f9c473cae68561" providerId="LiveId" clId="{DC827B05-11C0-2440-8382-553EBF7AC0D0}" dt="2021-03-14T03:43:36.131" v="4408"/>
        <pc:sldMkLst>
          <pc:docMk/>
          <pc:sldMk cId="1739475709" sldId="1555"/>
        </pc:sldMkLst>
      </pc:sldChg>
      <pc:sldChg chg="add modAnim">
        <pc:chgData name="Stack Simplify" userId="30f9c473cae68561" providerId="LiveId" clId="{DC827B05-11C0-2440-8382-553EBF7AC0D0}" dt="2021-03-14T03:43:42.317" v="4409"/>
        <pc:sldMkLst>
          <pc:docMk/>
          <pc:sldMk cId="3391821731" sldId="1556"/>
        </pc:sldMkLst>
      </pc:sldChg>
      <pc:sldChg chg="add">
        <pc:chgData name="Stack Simplify" userId="30f9c473cae68561" providerId="LiveId" clId="{DC827B05-11C0-2440-8382-553EBF7AC0D0}" dt="2021-03-14T03:42:06.797" v="4402"/>
        <pc:sldMkLst>
          <pc:docMk/>
          <pc:sldMk cId="2855882606" sldId="1557"/>
        </pc:sldMkLst>
      </pc:sldChg>
      <pc:sldChg chg="add modAnim">
        <pc:chgData name="Stack Simplify" userId="30f9c473cae68561" providerId="LiveId" clId="{DC827B05-11C0-2440-8382-553EBF7AC0D0}" dt="2021-03-14T03:43:51.266" v="4410"/>
        <pc:sldMkLst>
          <pc:docMk/>
          <pc:sldMk cId="3924035856" sldId="1558"/>
        </pc:sldMkLst>
      </pc:sldChg>
      <pc:sldChg chg="add modAnim">
        <pc:chgData name="Stack Simplify" userId="30f9c473cae68561" providerId="LiveId" clId="{DC827B05-11C0-2440-8382-553EBF7AC0D0}" dt="2021-03-14T03:43:57.443" v="4411"/>
        <pc:sldMkLst>
          <pc:docMk/>
          <pc:sldMk cId="2777811376" sldId="1559"/>
        </pc:sldMkLst>
      </pc:sldChg>
      <pc:sldChg chg="add modAnim">
        <pc:chgData name="Stack Simplify" userId="30f9c473cae68561" providerId="LiveId" clId="{DC827B05-11C0-2440-8382-553EBF7AC0D0}" dt="2021-03-14T03:44:01.750" v="4412"/>
        <pc:sldMkLst>
          <pc:docMk/>
          <pc:sldMk cId="1940621854" sldId="1560"/>
        </pc:sldMkLst>
      </pc:sldChg>
      <pc:sldChg chg="add modAnim">
        <pc:chgData name="Stack Simplify" userId="30f9c473cae68561" providerId="LiveId" clId="{DC827B05-11C0-2440-8382-553EBF7AC0D0}" dt="2021-03-14T03:44:05.524" v="4413"/>
        <pc:sldMkLst>
          <pc:docMk/>
          <pc:sldMk cId="1569272898" sldId="1561"/>
        </pc:sldMkLst>
      </pc:sldChg>
      <pc:sldChg chg="add modAnim">
        <pc:chgData name="Stack Simplify" userId="30f9c473cae68561" providerId="LiveId" clId="{DC827B05-11C0-2440-8382-553EBF7AC0D0}" dt="2021-03-14T03:44:09.939" v="4414"/>
        <pc:sldMkLst>
          <pc:docMk/>
          <pc:sldMk cId="1022687881" sldId="1562"/>
        </pc:sldMkLst>
      </pc:sldChg>
      <pc:sldChg chg="addSp delSp modSp new mod modAnim">
        <pc:chgData name="Stack Simplify" userId="30f9c473cae68561" providerId="LiveId" clId="{DC827B05-11C0-2440-8382-553EBF7AC0D0}" dt="2021-03-14T03:54:22.896" v="4775"/>
        <pc:sldMkLst>
          <pc:docMk/>
          <pc:sldMk cId="4167649747" sldId="1563"/>
        </pc:sldMkLst>
        <pc:spChg chg="del">
          <ac:chgData name="Stack Simplify" userId="30f9c473cae68561" providerId="LiveId" clId="{DC827B05-11C0-2440-8382-553EBF7AC0D0}" dt="2021-03-14T03:44:33.715" v="4416" actId="478"/>
          <ac:spMkLst>
            <pc:docMk/>
            <pc:sldMk cId="4167649747" sldId="1563"/>
            <ac:spMk id="3" creationId="{F764371F-F707-CC47-A904-7114C9391E82}"/>
          </ac:spMkLst>
        </pc:spChg>
        <pc:spChg chg="del">
          <ac:chgData name="Stack Simplify" userId="30f9c473cae68561" providerId="LiveId" clId="{DC827B05-11C0-2440-8382-553EBF7AC0D0}" dt="2021-03-14T03:44:35.363" v="4417" actId="478"/>
          <ac:spMkLst>
            <pc:docMk/>
            <pc:sldMk cId="4167649747" sldId="1563"/>
            <ac:spMk id="4" creationId="{8A164D22-B269-5643-9558-237C58F253DC}"/>
          </ac:spMkLst>
        </pc:spChg>
        <pc:spChg chg="add mod">
          <ac:chgData name="Stack Simplify" userId="30f9c473cae68561" providerId="LiveId" clId="{DC827B05-11C0-2440-8382-553EBF7AC0D0}" dt="2021-03-14T03:50:17.872" v="4725" actId="207"/>
          <ac:spMkLst>
            <pc:docMk/>
            <pc:sldMk cId="4167649747" sldId="1563"/>
            <ac:spMk id="5" creationId="{A1284748-3B93-9947-874F-5168DBE9647E}"/>
          </ac:spMkLst>
        </pc:spChg>
        <pc:spChg chg="add mod">
          <ac:chgData name="Stack Simplify" userId="30f9c473cae68561" providerId="LiveId" clId="{DC827B05-11C0-2440-8382-553EBF7AC0D0}" dt="2021-03-14T03:53:14.205" v="4759" actId="207"/>
          <ac:spMkLst>
            <pc:docMk/>
            <pc:sldMk cId="4167649747" sldId="1563"/>
            <ac:spMk id="6" creationId="{27D8B0ED-110C-1544-A761-666CB739921A}"/>
          </ac:spMkLst>
        </pc:spChg>
        <pc:spChg chg="add mod">
          <ac:chgData name="Stack Simplify" userId="30f9c473cae68561" providerId="LiveId" clId="{DC827B05-11C0-2440-8382-553EBF7AC0D0}" dt="2021-03-14T03:53:17.290" v="4760" actId="207"/>
          <ac:spMkLst>
            <pc:docMk/>
            <pc:sldMk cId="4167649747" sldId="1563"/>
            <ac:spMk id="7" creationId="{7277F48F-4173-494C-AA4A-941C458C4252}"/>
          </ac:spMkLst>
        </pc:spChg>
        <pc:spChg chg="add mod">
          <ac:chgData name="Stack Simplify" userId="30f9c473cae68561" providerId="LiveId" clId="{DC827B05-11C0-2440-8382-553EBF7AC0D0}" dt="2021-03-14T03:53:19.434" v="4761" actId="207"/>
          <ac:spMkLst>
            <pc:docMk/>
            <pc:sldMk cId="4167649747" sldId="1563"/>
            <ac:spMk id="8" creationId="{3804E795-1BC9-D149-B863-92440C518969}"/>
          </ac:spMkLst>
        </pc:spChg>
        <pc:spChg chg="add mod">
          <ac:chgData name="Stack Simplify" userId="30f9c473cae68561" providerId="LiveId" clId="{DC827B05-11C0-2440-8382-553EBF7AC0D0}" dt="2021-03-14T03:53:26.007" v="4762" actId="207"/>
          <ac:spMkLst>
            <pc:docMk/>
            <pc:sldMk cId="4167649747" sldId="1563"/>
            <ac:spMk id="9" creationId="{03FFB122-68F2-AB47-9827-73E190767299}"/>
          </ac:spMkLst>
        </pc:spChg>
        <pc:spChg chg="add del mod">
          <ac:chgData name="Stack Simplify" userId="30f9c473cae68561" providerId="LiveId" clId="{DC827B05-11C0-2440-8382-553EBF7AC0D0}" dt="2021-03-14T03:46:22.211" v="4503" actId="478"/>
          <ac:spMkLst>
            <pc:docMk/>
            <pc:sldMk cId="4167649747" sldId="1563"/>
            <ac:spMk id="10" creationId="{FDCB03C0-9F5F-2E49-AE39-0611223E0902}"/>
          </ac:spMkLst>
        </pc:spChg>
        <pc:spChg chg="add del mod">
          <ac:chgData name="Stack Simplify" userId="30f9c473cae68561" providerId="LiveId" clId="{DC827B05-11C0-2440-8382-553EBF7AC0D0}" dt="2021-03-14T03:46:26.994" v="4505"/>
          <ac:spMkLst>
            <pc:docMk/>
            <pc:sldMk cId="4167649747" sldId="1563"/>
            <ac:spMk id="11" creationId="{677C32F4-52BB-6A42-9F55-62207224BA6F}"/>
          </ac:spMkLst>
        </pc:spChg>
        <pc:spChg chg="add del mod">
          <ac:chgData name="Stack Simplify" userId="30f9c473cae68561" providerId="LiveId" clId="{DC827B05-11C0-2440-8382-553EBF7AC0D0}" dt="2021-03-14T03:46:26.994" v="4505"/>
          <ac:spMkLst>
            <pc:docMk/>
            <pc:sldMk cId="4167649747" sldId="1563"/>
            <ac:spMk id="12" creationId="{D9B30580-7F01-CD4D-9C87-AD106576E67F}"/>
          </ac:spMkLst>
        </pc:spChg>
        <pc:spChg chg="add del mod">
          <ac:chgData name="Stack Simplify" userId="30f9c473cae68561" providerId="LiveId" clId="{DC827B05-11C0-2440-8382-553EBF7AC0D0}" dt="2021-03-14T03:46:26.994" v="4505"/>
          <ac:spMkLst>
            <pc:docMk/>
            <pc:sldMk cId="4167649747" sldId="1563"/>
            <ac:spMk id="13" creationId="{92CF932E-65E5-8747-927C-E0929FD9CED0}"/>
          </ac:spMkLst>
        </pc:spChg>
        <pc:spChg chg="add del mod">
          <ac:chgData name="Stack Simplify" userId="30f9c473cae68561" providerId="LiveId" clId="{DC827B05-11C0-2440-8382-553EBF7AC0D0}" dt="2021-03-14T03:46:26.994" v="4505"/>
          <ac:spMkLst>
            <pc:docMk/>
            <pc:sldMk cId="4167649747" sldId="1563"/>
            <ac:spMk id="14" creationId="{A62F36B0-A4C1-C345-8384-83BBBC448A21}"/>
          </ac:spMkLst>
        </pc:spChg>
        <pc:spChg chg="add mod">
          <ac:chgData name="Stack Simplify" userId="30f9c473cae68561" providerId="LiveId" clId="{DC827B05-11C0-2440-8382-553EBF7AC0D0}" dt="2021-03-14T03:50:24.766" v="4726" actId="207"/>
          <ac:spMkLst>
            <pc:docMk/>
            <pc:sldMk cId="4167649747" sldId="1563"/>
            <ac:spMk id="15" creationId="{90FB3206-7759-1C4A-BF46-442BABE47006}"/>
          </ac:spMkLst>
        </pc:spChg>
        <pc:spChg chg="add mod">
          <ac:chgData name="Stack Simplify" userId="30f9c473cae68561" providerId="LiveId" clId="{DC827B05-11C0-2440-8382-553EBF7AC0D0}" dt="2021-03-14T03:50:27.401" v="4727" actId="207"/>
          <ac:spMkLst>
            <pc:docMk/>
            <pc:sldMk cId="4167649747" sldId="1563"/>
            <ac:spMk id="16" creationId="{A8E3194F-558C-A441-BDED-78F58D29DFA2}"/>
          </ac:spMkLst>
        </pc:spChg>
        <pc:spChg chg="add mod">
          <ac:chgData name="Stack Simplify" userId="30f9c473cae68561" providerId="LiveId" clId="{DC827B05-11C0-2440-8382-553EBF7AC0D0}" dt="2021-03-14T03:50:30.226" v="4728" actId="207"/>
          <ac:spMkLst>
            <pc:docMk/>
            <pc:sldMk cId="4167649747" sldId="1563"/>
            <ac:spMk id="17" creationId="{EF7DD6D5-AAFC-5F4B-8DD1-733032907B0D}"/>
          </ac:spMkLst>
        </pc:spChg>
        <pc:spChg chg="add mod">
          <ac:chgData name="Stack Simplify" userId="30f9c473cae68561" providerId="LiveId" clId="{DC827B05-11C0-2440-8382-553EBF7AC0D0}" dt="2021-03-14T03:50:35.065" v="4729" actId="207"/>
          <ac:spMkLst>
            <pc:docMk/>
            <pc:sldMk cId="4167649747" sldId="1563"/>
            <ac:spMk id="18" creationId="{28DB20B8-1330-9446-BB1E-40947481045A}"/>
          </ac:spMkLst>
        </pc:spChg>
        <pc:spChg chg="add del mod">
          <ac:chgData name="Stack Simplify" userId="30f9c473cae68561" providerId="LiveId" clId="{DC827B05-11C0-2440-8382-553EBF7AC0D0}" dt="2021-03-14T03:48:05.150" v="4691"/>
          <ac:spMkLst>
            <pc:docMk/>
            <pc:sldMk cId="4167649747" sldId="1563"/>
            <ac:spMk id="19" creationId="{62FEB8DD-E117-8D44-A5CA-F685705DF988}"/>
          </ac:spMkLst>
        </pc:spChg>
        <pc:spChg chg="add del mod">
          <ac:chgData name="Stack Simplify" userId="30f9c473cae68561" providerId="LiveId" clId="{DC827B05-11C0-2440-8382-553EBF7AC0D0}" dt="2021-03-14T03:48:05.150" v="4691"/>
          <ac:spMkLst>
            <pc:docMk/>
            <pc:sldMk cId="4167649747" sldId="1563"/>
            <ac:spMk id="20" creationId="{4AEDD907-42EC-6940-BB99-10DA4293BE05}"/>
          </ac:spMkLst>
        </pc:spChg>
        <pc:spChg chg="add del mod">
          <ac:chgData name="Stack Simplify" userId="30f9c473cae68561" providerId="LiveId" clId="{DC827B05-11C0-2440-8382-553EBF7AC0D0}" dt="2021-03-14T03:48:05.150" v="4691"/>
          <ac:spMkLst>
            <pc:docMk/>
            <pc:sldMk cId="4167649747" sldId="1563"/>
            <ac:spMk id="21" creationId="{C6481B9F-B465-4241-9D2A-E15505A84E92}"/>
          </ac:spMkLst>
        </pc:spChg>
        <pc:spChg chg="add del mod">
          <ac:chgData name="Stack Simplify" userId="30f9c473cae68561" providerId="LiveId" clId="{DC827B05-11C0-2440-8382-553EBF7AC0D0}" dt="2021-03-14T03:48:05.150" v="4691"/>
          <ac:spMkLst>
            <pc:docMk/>
            <pc:sldMk cId="4167649747" sldId="1563"/>
            <ac:spMk id="22" creationId="{CE91C12C-FF0D-1041-A62F-0F4D4A764C54}"/>
          </ac:spMkLst>
        </pc:spChg>
        <pc:spChg chg="add del">
          <ac:chgData name="Stack Simplify" userId="30f9c473cae68561" providerId="LiveId" clId="{DC827B05-11C0-2440-8382-553EBF7AC0D0}" dt="2021-03-14T03:51:16.675" v="4735" actId="478"/>
          <ac:spMkLst>
            <pc:docMk/>
            <pc:sldMk cId="4167649747" sldId="1563"/>
            <ac:spMk id="23" creationId="{BF2105FE-0B95-7448-ADA8-8B4DD01E8EF8}"/>
          </ac:spMkLst>
        </pc:spChg>
      </pc:sldChg>
      <pc:sldChg chg="addSp delSp modSp new mod">
        <pc:chgData name="Stack Simplify" userId="30f9c473cae68561" providerId="LiveId" clId="{DC827B05-11C0-2440-8382-553EBF7AC0D0}" dt="2021-03-14T04:01:47.065" v="4902" actId="207"/>
        <pc:sldMkLst>
          <pc:docMk/>
          <pc:sldMk cId="3480627041" sldId="1564"/>
        </pc:sldMkLst>
        <pc:spChg chg="del">
          <ac:chgData name="Stack Simplify" userId="30f9c473cae68561" providerId="LiveId" clId="{DC827B05-11C0-2440-8382-553EBF7AC0D0}" dt="2021-03-14T03:57:57.329" v="4777" actId="478"/>
          <ac:spMkLst>
            <pc:docMk/>
            <pc:sldMk cId="3480627041" sldId="1564"/>
            <ac:spMk id="3" creationId="{70008BE3-01A5-B649-90F8-0BD8AB61F24A}"/>
          </ac:spMkLst>
        </pc:spChg>
        <pc:spChg chg="del">
          <ac:chgData name="Stack Simplify" userId="30f9c473cae68561" providerId="LiveId" clId="{DC827B05-11C0-2440-8382-553EBF7AC0D0}" dt="2021-03-14T03:58:04.232" v="4781" actId="478"/>
          <ac:spMkLst>
            <pc:docMk/>
            <pc:sldMk cId="3480627041" sldId="1564"/>
            <ac:spMk id="4" creationId="{0C8ABA69-D3CF-B84C-8BDD-E8E11F632781}"/>
          </ac:spMkLst>
        </pc:spChg>
        <pc:spChg chg="add mod">
          <ac:chgData name="Stack Simplify" userId="30f9c473cae68561" providerId="LiveId" clId="{DC827B05-11C0-2440-8382-553EBF7AC0D0}" dt="2021-03-14T04:01:47.065" v="4902" actId="207"/>
          <ac:spMkLst>
            <pc:docMk/>
            <pc:sldMk cId="3480627041" sldId="1564"/>
            <ac:spMk id="6" creationId="{99469FEB-30E0-D84D-8B54-EAF45E646DB9}"/>
          </ac:spMkLst>
        </pc:spChg>
        <pc:picChg chg="add mod">
          <ac:chgData name="Stack Simplify" userId="30f9c473cae68561" providerId="LiveId" clId="{DC827B05-11C0-2440-8382-553EBF7AC0D0}" dt="2021-03-14T04:01:36.771" v="4901" actId="1076"/>
          <ac:picMkLst>
            <pc:docMk/>
            <pc:sldMk cId="3480627041" sldId="1564"/>
            <ac:picMk id="5" creationId="{718B80DF-9DFD-BB48-9D4D-3372EA84A493}"/>
          </ac:picMkLst>
        </pc:picChg>
      </pc:sldChg>
      <pc:sldChg chg="addSp delSp modSp new mod">
        <pc:chgData name="Stack Simplify" userId="30f9c473cae68561" providerId="LiveId" clId="{DC827B05-11C0-2440-8382-553EBF7AC0D0}" dt="2021-03-14T04:01:53.691" v="4903" actId="207"/>
        <pc:sldMkLst>
          <pc:docMk/>
          <pc:sldMk cId="1002944124" sldId="1565"/>
        </pc:sldMkLst>
        <pc:spChg chg="del">
          <ac:chgData name="Stack Simplify" userId="30f9c473cae68561" providerId="LiveId" clId="{DC827B05-11C0-2440-8382-553EBF7AC0D0}" dt="2021-03-14T03:59:10.001" v="4787" actId="478"/>
          <ac:spMkLst>
            <pc:docMk/>
            <pc:sldMk cId="1002944124" sldId="1565"/>
            <ac:spMk id="3" creationId="{E9EDD67B-EE29-A94C-9A1A-598F35696C90}"/>
          </ac:spMkLst>
        </pc:spChg>
        <pc:spChg chg="del">
          <ac:chgData name="Stack Simplify" userId="30f9c473cae68561" providerId="LiveId" clId="{DC827B05-11C0-2440-8382-553EBF7AC0D0}" dt="2021-03-14T03:59:08.301" v="4786" actId="478"/>
          <ac:spMkLst>
            <pc:docMk/>
            <pc:sldMk cId="1002944124" sldId="1565"/>
            <ac:spMk id="4" creationId="{3473349F-600C-CA41-A561-78149C01E4D6}"/>
          </ac:spMkLst>
        </pc:spChg>
        <pc:spChg chg="add mod">
          <ac:chgData name="Stack Simplify" userId="30f9c473cae68561" providerId="LiveId" clId="{DC827B05-11C0-2440-8382-553EBF7AC0D0}" dt="2021-03-14T04:01:53.691" v="4903" actId="207"/>
          <ac:spMkLst>
            <pc:docMk/>
            <pc:sldMk cId="1002944124" sldId="1565"/>
            <ac:spMk id="7" creationId="{D01CAC1D-F786-CE48-9E33-2000C3D4CB86}"/>
          </ac:spMkLst>
        </pc:spChg>
        <pc:picChg chg="add mod">
          <ac:chgData name="Stack Simplify" userId="30f9c473cae68561" providerId="LiveId" clId="{DC827B05-11C0-2440-8382-553EBF7AC0D0}" dt="2021-03-14T04:00:40.394" v="4799" actId="1076"/>
          <ac:picMkLst>
            <pc:docMk/>
            <pc:sldMk cId="1002944124" sldId="1565"/>
            <ac:picMk id="5" creationId="{A0942113-DDA2-7943-80B5-0E758672D6E2}"/>
          </ac:picMkLst>
        </pc:picChg>
        <pc:picChg chg="add mod">
          <ac:chgData name="Stack Simplify" userId="30f9c473cae68561" providerId="LiveId" clId="{DC827B05-11C0-2440-8382-553EBF7AC0D0}" dt="2021-03-14T04:00:22.787" v="4794" actId="1076"/>
          <ac:picMkLst>
            <pc:docMk/>
            <pc:sldMk cId="1002944124" sldId="1565"/>
            <ac:picMk id="6" creationId="{80C319E8-7F72-574D-BA06-30DFA84DBBBC}"/>
          </ac:picMkLst>
        </pc:picChg>
      </pc:sldChg>
      <pc:sldChg chg="addSp delSp modSp new del mod">
        <pc:chgData name="Stack Simplify" userId="30f9c473cae68561" providerId="LiveId" clId="{DC827B05-11C0-2440-8382-553EBF7AC0D0}" dt="2021-03-14T04:06:04.845" v="4963" actId="2696"/>
        <pc:sldMkLst>
          <pc:docMk/>
          <pc:sldMk cId="2932190589" sldId="1566"/>
        </pc:sldMkLst>
        <pc:spChg chg="del">
          <ac:chgData name="Stack Simplify" userId="30f9c473cae68561" providerId="LiveId" clId="{DC827B05-11C0-2440-8382-553EBF7AC0D0}" dt="2021-03-14T04:05:04.528" v="4905" actId="478"/>
          <ac:spMkLst>
            <pc:docMk/>
            <pc:sldMk cId="2932190589" sldId="1566"/>
            <ac:spMk id="3" creationId="{5EEE1B0A-8801-F14B-84C6-051051F1F351}"/>
          </ac:spMkLst>
        </pc:spChg>
        <pc:spChg chg="mod">
          <ac:chgData name="Stack Simplify" userId="30f9c473cae68561" providerId="LiveId" clId="{DC827B05-11C0-2440-8382-553EBF7AC0D0}" dt="2021-03-14T04:05:41.996" v="4962" actId="20577"/>
          <ac:spMkLst>
            <pc:docMk/>
            <pc:sldMk cId="2932190589" sldId="1566"/>
            <ac:spMk id="4" creationId="{5FBB267D-282A-CD42-8347-1F6386AFD1F7}"/>
          </ac:spMkLst>
        </pc:spChg>
        <pc:spChg chg="add mod">
          <ac:chgData name="Stack Simplify" userId="30f9c473cae68561" providerId="LiveId" clId="{DC827B05-11C0-2440-8382-553EBF7AC0D0}" dt="2021-03-14T04:05:29.534" v="4932" actId="692"/>
          <ac:spMkLst>
            <pc:docMk/>
            <pc:sldMk cId="2932190589" sldId="1566"/>
            <ac:spMk id="6" creationId="{36F5388F-B217-074F-8F47-244E6A1EB9A5}"/>
          </ac:spMkLst>
        </pc:spChg>
        <pc:picChg chg="add mod">
          <ac:chgData name="Stack Simplify" userId="30f9c473cae68561" providerId="LiveId" clId="{DC827B05-11C0-2440-8382-553EBF7AC0D0}" dt="2021-03-14T04:05:09.844" v="4908" actId="1076"/>
          <ac:picMkLst>
            <pc:docMk/>
            <pc:sldMk cId="2932190589" sldId="1566"/>
            <ac:picMk id="5" creationId="{A846E663-3D8A-344D-A8A5-47FF1E318929}"/>
          </ac:picMkLst>
        </pc:picChg>
      </pc:sldChg>
      <pc:sldChg chg="addSp modSp add mod modAnim">
        <pc:chgData name="Stack Simplify" userId="30f9c473cae68561" providerId="LiveId" clId="{DC827B05-11C0-2440-8382-553EBF7AC0D0}" dt="2021-03-14T04:08:58.479" v="5119"/>
        <pc:sldMkLst>
          <pc:docMk/>
          <pc:sldMk cId="3537278081" sldId="1566"/>
        </pc:sldMkLst>
        <pc:spChg chg="add mod">
          <ac:chgData name="Stack Simplify" userId="30f9c473cae68561" providerId="LiveId" clId="{DC827B05-11C0-2440-8382-553EBF7AC0D0}" dt="2021-03-14T04:07:04.527" v="4989" actId="255"/>
          <ac:spMkLst>
            <pc:docMk/>
            <pc:sldMk cId="3537278081" sldId="1566"/>
            <ac:spMk id="3" creationId="{F3333207-E081-B740-BF64-9638483217CA}"/>
          </ac:spMkLst>
        </pc:spChg>
        <pc:spChg chg="add mod">
          <ac:chgData name="Stack Simplify" userId="30f9c473cae68561" providerId="LiveId" clId="{DC827B05-11C0-2440-8382-553EBF7AC0D0}" dt="2021-03-14T04:08:29.891" v="5112" actId="207"/>
          <ac:spMkLst>
            <pc:docMk/>
            <pc:sldMk cId="3537278081" sldId="1566"/>
            <ac:spMk id="10" creationId="{2074F11C-ED6C-6F4E-A750-F9EDD18AC667}"/>
          </ac:spMkLst>
        </pc:spChg>
        <pc:spChg chg="add mod">
          <ac:chgData name="Stack Simplify" userId="30f9c473cae68561" providerId="LiveId" clId="{DC827B05-11C0-2440-8382-553EBF7AC0D0}" dt="2021-03-14T04:08:38.455" v="5115" actId="207"/>
          <ac:spMkLst>
            <pc:docMk/>
            <pc:sldMk cId="3537278081" sldId="1566"/>
            <ac:spMk id="11" creationId="{D8CB9693-BFD5-1949-B144-FD6BD2128059}"/>
          </ac:spMkLst>
        </pc:spChg>
        <pc:spChg chg="add mod">
          <ac:chgData name="Stack Simplify" userId="30f9c473cae68561" providerId="LiveId" clId="{DC827B05-11C0-2440-8382-553EBF7AC0D0}" dt="2021-03-14T04:08:32.865" v="5113" actId="207"/>
          <ac:spMkLst>
            <pc:docMk/>
            <pc:sldMk cId="3537278081" sldId="1566"/>
            <ac:spMk id="12" creationId="{A959BEA1-C828-1747-A4A1-82C8883FE415}"/>
          </ac:spMkLst>
        </pc:spChg>
        <pc:spChg chg="add mod">
          <ac:chgData name="Stack Simplify" userId="30f9c473cae68561" providerId="LiveId" clId="{DC827B05-11C0-2440-8382-553EBF7AC0D0}" dt="2021-03-14T04:08:41.294" v="5116" actId="207"/>
          <ac:spMkLst>
            <pc:docMk/>
            <pc:sldMk cId="3537278081" sldId="1566"/>
            <ac:spMk id="13" creationId="{D46EE438-E706-784F-8D20-BBACB6238D1F}"/>
          </ac:spMkLst>
        </pc:spChg>
        <pc:spChg chg="add mod">
          <ac:chgData name="Stack Simplify" userId="30f9c473cae68561" providerId="LiveId" clId="{DC827B05-11C0-2440-8382-553EBF7AC0D0}" dt="2021-03-14T04:08:35.555" v="5114" actId="207"/>
          <ac:spMkLst>
            <pc:docMk/>
            <pc:sldMk cId="3537278081" sldId="1566"/>
            <ac:spMk id="14" creationId="{32AE3A01-A6DF-FA47-A05E-AB04150FB9E1}"/>
          </ac:spMkLst>
        </pc:spChg>
        <pc:cxnChg chg="add mod">
          <ac:chgData name="Stack Simplify" userId="30f9c473cae68561" providerId="LiveId" clId="{DC827B05-11C0-2440-8382-553EBF7AC0D0}" dt="2021-03-14T04:07:00.481" v="4988" actId="1076"/>
          <ac:cxnSpMkLst>
            <pc:docMk/>
            <pc:sldMk cId="3537278081" sldId="1566"/>
            <ac:cxnSpMk id="8" creationId="{DAD8DB5A-3F35-0B4B-A36F-10A4B1CC4FF1}"/>
          </ac:cxnSpMkLst>
        </pc:cxnChg>
      </pc:sldChg>
      <pc:sldChg chg="new del">
        <pc:chgData name="Stack Simplify" userId="30f9c473cae68561" providerId="LiveId" clId="{DC827B05-11C0-2440-8382-553EBF7AC0D0}" dt="2021-03-14T04:36:33.196" v="5161" actId="2696"/>
        <pc:sldMkLst>
          <pc:docMk/>
          <pc:sldMk cId="1555065371" sldId="1567"/>
        </pc:sldMkLst>
      </pc:sldChg>
      <pc:sldChg chg="modSp add mod">
        <pc:chgData name="Stack Simplify" userId="30f9c473cae68561" providerId="LiveId" clId="{DC827B05-11C0-2440-8382-553EBF7AC0D0}" dt="2021-03-14T05:01:02.953" v="5490" actId="1076"/>
        <pc:sldMkLst>
          <pc:docMk/>
          <pc:sldMk cId="2254814607" sldId="1567"/>
        </pc:sldMkLst>
        <pc:spChg chg="mod">
          <ac:chgData name="Stack Simplify" userId="30f9c473cae68561" providerId="LiveId" clId="{DC827B05-11C0-2440-8382-553EBF7AC0D0}" dt="2021-03-14T05:01:02.953" v="5490" actId="1076"/>
          <ac:spMkLst>
            <pc:docMk/>
            <pc:sldMk cId="2254814607" sldId="1567"/>
            <ac:spMk id="8" creationId="{09329F3B-B988-4BA0-9BEA-4847C35EA442}"/>
          </ac:spMkLst>
        </pc:spChg>
      </pc:sldChg>
      <pc:sldChg chg="addSp delSp modSp new mod">
        <pc:chgData name="Stack Simplify" userId="30f9c473cae68561" providerId="LiveId" clId="{DC827B05-11C0-2440-8382-553EBF7AC0D0}" dt="2021-03-14T04:54:39.764" v="5342" actId="1076"/>
        <pc:sldMkLst>
          <pc:docMk/>
          <pc:sldMk cId="999872630" sldId="1568"/>
        </pc:sldMkLst>
        <pc:spChg chg="del">
          <ac:chgData name="Stack Simplify" userId="30f9c473cae68561" providerId="LiveId" clId="{DC827B05-11C0-2440-8382-553EBF7AC0D0}" dt="2021-03-14T04:53:25.883" v="5269" actId="478"/>
          <ac:spMkLst>
            <pc:docMk/>
            <pc:sldMk cId="999872630" sldId="1568"/>
            <ac:spMk id="3" creationId="{86716542-D9C9-694F-9F3C-C9FE3040A547}"/>
          </ac:spMkLst>
        </pc:spChg>
        <pc:spChg chg="mod">
          <ac:chgData name="Stack Simplify" userId="30f9c473cae68561" providerId="LiveId" clId="{DC827B05-11C0-2440-8382-553EBF7AC0D0}" dt="2021-03-14T04:54:36.684" v="5341" actId="1076"/>
          <ac:spMkLst>
            <pc:docMk/>
            <pc:sldMk cId="999872630" sldId="1568"/>
            <ac:spMk id="4" creationId="{908B0A30-9CF2-EA41-93CC-40B8E0E1843E}"/>
          </ac:spMkLst>
        </pc:spChg>
        <pc:picChg chg="add mod">
          <ac:chgData name="Stack Simplify" userId="30f9c473cae68561" providerId="LiveId" clId="{DC827B05-11C0-2440-8382-553EBF7AC0D0}" dt="2021-03-14T04:54:34.228" v="5340" actId="1076"/>
          <ac:picMkLst>
            <pc:docMk/>
            <pc:sldMk cId="999872630" sldId="1568"/>
            <ac:picMk id="5" creationId="{5A77C709-B085-D443-B5F6-F83576EB0687}"/>
          </ac:picMkLst>
        </pc:picChg>
        <pc:picChg chg="add mod">
          <ac:chgData name="Stack Simplify" userId="30f9c473cae68561" providerId="LiveId" clId="{DC827B05-11C0-2440-8382-553EBF7AC0D0}" dt="2021-03-14T04:54:39.764" v="5342" actId="1076"/>
          <ac:picMkLst>
            <pc:docMk/>
            <pc:sldMk cId="999872630" sldId="1568"/>
            <ac:picMk id="6" creationId="{744AADE1-34F8-0641-A64D-5886FE206967}"/>
          </ac:picMkLst>
        </pc:picChg>
      </pc:sldChg>
      <pc:sldChg chg="new del">
        <pc:chgData name="Stack Simplify" userId="30f9c473cae68561" providerId="LiveId" clId="{DC827B05-11C0-2440-8382-553EBF7AC0D0}" dt="2021-03-14T04:36:21.096" v="5140" actId="2696"/>
        <pc:sldMkLst>
          <pc:docMk/>
          <pc:sldMk cId="1411725418" sldId="1568"/>
        </pc:sldMkLst>
      </pc:sldChg>
      <pc:sldChg chg="add modAnim">
        <pc:chgData name="Stack Simplify" userId="30f9c473cae68561" providerId="LiveId" clId="{DC827B05-11C0-2440-8382-553EBF7AC0D0}" dt="2021-03-14T04:58:51.274" v="5474"/>
        <pc:sldMkLst>
          <pc:docMk/>
          <pc:sldMk cId="175419920" sldId="1569"/>
        </pc:sldMkLst>
      </pc:sldChg>
      <pc:sldChg chg="new del">
        <pc:chgData name="Stack Simplify" userId="30f9c473cae68561" providerId="LiveId" clId="{DC827B05-11C0-2440-8382-553EBF7AC0D0}" dt="2021-03-14T04:36:21.323" v="5141" actId="2696"/>
        <pc:sldMkLst>
          <pc:docMk/>
          <pc:sldMk cId="1985270198" sldId="1569"/>
        </pc:sldMkLst>
      </pc:sldChg>
      <pc:sldChg chg="new del">
        <pc:chgData name="Stack Simplify" userId="30f9c473cae68561" providerId="LiveId" clId="{DC827B05-11C0-2440-8382-553EBF7AC0D0}" dt="2021-03-14T04:36:21.774" v="5142" actId="2696"/>
        <pc:sldMkLst>
          <pc:docMk/>
          <pc:sldMk cId="386425974" sldId="1570"/>
        </pc:sldMkLst>
      </pc:sldChg>
      <pc:sldChg chg="add modAnim">
        <pc:chgData name="Stack Simplify" userId="30f9c473cae68561" providerId="LiveId" clId="{DC827B05-11C0-2440-8382-553EBF7AC0D0}" dt="2021-03-14T04:58:59.476" v="5475"/>
        <pc:sldMkLst>
          <pc:docMk/>
          <pc:sldMk cId="3905329212" sldId="1570"/>
        </pc:sldMkLst>
      </pc:sldChg>
      <pc:sldChg chg="new del">
        <pc:chgData name="Stack Simplify" userId="30f9c473cae68561" providerId="LiveId" clId="{DC827B05-11C0-2440-8382-553EBF7AC0D0}" dt="2021-03-14T04:36:21.788" v="5143" actId="2696"/>
        <pc:sldMkLst>
          <pc:docMk/>
          <pc:sldMk cId="1791321352" sldId="1571"/>
        </pc:sldMkLst>
      </pc:sldChg>
      <pc:sldChg chg="add modAnim">
        <pc:chgData name="Stack Simplify" userId="30f9c473cae68561" providerId="LiveId" clId="{DC827B05-11C0-2440-8382-553EBF7AC0D0}" dt="2021-03-14T04:59:14.343" v="5477"/>
        <pc:sldMkLst>
          <pc:docMk/>
          <pc:sldMk cId="3775445045" sldId="1571"/>
        </pc:sldMkLst>
      </pc:sldChg>
      <pc:sldChg chg="new del">
        <pc:chgData name="Stack Simplify" userId="30f9c473cae68561" providerId="LiveId" clId="{DC827B05-11C0-2440-8382-553EBF7AC0D0}" dt="2021-03-14T04:36:22.280" v="5144" actId="2696"/>
        <pc:sldMkLst>
          <pc:docMk/>
          <pc:sldMk cId="1183286772" sldId="1572"/>
        </pc:sldMkLst>
      </pc:sldChg>
      <pc:sldChg chg="add modAnim">
        <pc:chgData name="Stack Simplify" userId="30f9c473cae68561" providerId="LiveId" clId="{DC827B05-11C0-2440-8382-553EBF7AC0D0}" dt="2021-03-14T04:59:21.080" v="5478"/>
        <pc:sldMkLst>
          <pc:docMk/>
          <pc:sldMk cId="2482667600" sldId="1572"/>
        </pc:sldMkLst>
      </pc:sldChg>
      <pc:sldChg chg="new del">
        <pc:chgData name="Stack Simplify" userId="30f9c473cae68561" providerId="LiveId" clId="{DC827B05-11C0-2440-8382-553EBF7AC0D0}" dt="2021-03-14T04:36:22.737" v="5145" actId="2696"/>
        <pc:sldMkLst>
          <pc:docMk/>
          <pc:sldMk cId="526966476" sldId="1573"/>
        </pc:sldMkLst>
      </pc:sldChg>
      <pc:sldChg chg="new del">
        <pc:chgData name="Stack Simplify" userId="30f9c473cae68561" providerId="LiveId" clId="{DC827B05-11C0-2440-8382-553EBF7AC0D0}" dt="2021-03-14T04:54:51.919" v="5343" actId="2696"/>
        <pc:sldMkLst>
          <pc:docMk/>
          <pc:sldMk cId="4262875953" sldId="1573"/>
        </pc:sldMkLst>
      </pc:sldChg>
      <pc:sldChg chg="new del">
        <pc:chgData name="Stack Simplify" userId="30f9c473cae68561" providerId="LiveId" clId="{DC827B05-11C0-2440-8382-553EBF7AC0D0}" dt="2021-03-14T04:36:22.812" v="5146" actId="2696"/>
        <pc:sldMkLst>
          <pc:docMk/>
          <pc:sldMk cId="417029658" sldId="1574"/>
        </pc:sldMkLst>
      </pc:sldChg>
      <pc:sldChg chg="addSp delSp modSp new mod ord">
        <pc:chgData name="Stack Simplify" userId="30f9c473cae68561" providerId="LiveId" clId="{DC827B05-11C0-2440-8382-553EBF7AC0D0}" dt="2021-03-14T04:54:54.563" v="5344" actId="20578"/>
        <pc:sldMkLst>
          <pc:docMk/>
          <pc:sldMk cId="2823011423" sldId="1574"/>
        </pc:sldMkLst>
        <pc:spChg chg="del">
          <ac:chgData name="Stack Simplify" userId="30f9c473cae68561" providerId="LiveId" clId="{DC827B05-11C0-2440-8382-553EBF7AC0D0}" dt="2021-03-14T04:50:59.287" v="5199" actId="478"/>
          <ac:spMkLst>
            <pc:docMk/>
            <pc:sldMk cId="2823011423" sldId="1574"/>
            <ac:spMk id="3" creationId="{8B512F04-F748-A14F-9E9D-88BE579CC854}"/>
          </ac:spMkLst>
        </pc:spChg>
        <pc:spChg chg="mod">
          <ac:chgData name="Stack Simplify" userId="30f9c473cae68561" providerId="LiveId" clId="{DC827B05-11C0-2440-8382-553EBF7AC0D0}" dt="2021-03-14T04:51:32.441" v="5237" actId="20577"/>
          <ac:spMkLst>
            <pc:docMk/>
            <pc:sldMk cId="2823011423" sldId="1574"/>
            <ac:spMk id="4" creationId="{1B8CA523-E5F0-334F-BEFB-1A7DA667BF65}"/>
          </ac:spMkLst>
        </pc:spChg>
        <pc:spChg chg="add mod">
          <ac:chgData name="Stack Simplify" userId="30f9c473cae68561" providerId="LiveId" clId="{DC827B05-11C0-2440-8382-553EBF7AC0D0}" dt="2021-03-14T04:52:03.561" v="5265" actId="692"/>
          <ac:spMkLst>
            <pc:docMk/>
            <pc:sldMk cId="2823011423" sldId="1574"/>
            <ac:spMk id="6" creationId="{4A827EE6-B7B7-754A-876A-F24BD776D3A0}"/>
          </ac:spMkLst>
        </pc:spChg>
        <pc:picChg chg="add mod">
          <ac:chgData name="Stack Simplify" userId="30f9c473cae68561" providerId="LiveId" clId="{DC827B05-11C0-2440-8382-553EBF7AC0D0}" dt="2021-03-14T04:51:37.587" v="5238" actId="1076"/>
          <ac:picMkLst>
            <pc:docMk/>
            <pc:sldMk cId="2823011423" sldId="1574"/>
            <ac:picMk id="5" creationId="{B065966E-3440-454F-ACDB-127537EF64A6}"/>
          </ac:picMkLst>
        </pc:picChg>
      </pc:sldChg>
      <pc:sldChg chg="new del">
        <pc:chgData name="Stack Simplify" userId="30f9c473cae68561" providerId="LiveId" clId="{DC827B05-11C0-2440-8382-553EBF7AC0D0}" dt="2021-03-14T04:36:24.176" v="5147" actId="2696"/>
        <pc:sldMkLst>
          <pc:docMk/>
          <pc:sldMk cId="385136705" sldId="1575"/>
        </pc:sldMkLst>
      </pc:sldChg>
      <pc:sldChg chg="addSp delSp modSp new mod modAnim">
        <pc:chgData name="Stack Simplify" userId="30f9c473cae68561" providerId="LiveId" clId="{DC827B05-11C0-2440-8382-553EBF7AC0D0}" dt="2021-03-14T04:58:36.414" v="5473" actId="207"/>
        <pc:sldMkLst>
          <pc:docMk/>
          <pc:sldMk cId="2245337821" sldId="1575"/>
        </pc:sldMkLst>
        <pc:spChg chg="del">
          <ac:chgData name="Stack Simplify" userId="30f9c473cae68561" providerId="LiveId" clId="{DC827B05-11C0-2440-8382-553EBF7AC0D0}" dt="2021-03-14T04:55:19.431" v="5365" actId="478"/>
          <ac:spMkLst>
            <pc:docMk/>
            <pc:sldMk cId="2245337821" sldId="1575"/>
            <ac:spMk id="3" creationId="{941CA403-38FE-FA4E-8B26-DAAAB8B2FE79}"/>
          </ac:spMkLst>
        </pc:spChg>
        <pc:spChg chg="del mod">
          <ac:chgData name="Stack Simplify" userId="30f9c473cae68561" providerId="LiveId" clId="{DC827B05-11C0-2440-8382-553EBF7AC0D0}" dt="2021-03-14T04:55:39.151" v="5387" actId="478"/>
          <ac:spMkLst>
            <pc:docMk/>
            <pc:sldMk cId="2245337821" sldId="1575"/>
            <ac:spMk id="4" creationId="{49ACDD38-A0D0-F141-A6D4-B969DD93FD69}"/>
          </ac:spMkLst>
        </pc:spChg>
        <pc:spChg chg="add mod">
          <ac:chgData name="Stack Simplify" userId="30f9c473cae68561" providerId="LiveId" clId="{DC827B05-11C0-2440-8382-553EBF7AC0D0}" dt="2021-03-14T04:57:44.758" v="5467" actId="207"/>
          <ac:spMkLst>
            <pc:docMk/>
            <pc:sldMk cId="2245337821" sldId="1575"/>
            <ac:spMk id="5" creationId="{6D68C79D-68D6-F448-B5C0-3D84BB22BE6C}"/>
          </ac:spMkLst>
        </pc:spChg>
        <pc:spChg chg="add del mod">
          <ac:chgData name="Stack Simplify" userId="30f9c473cae68561" providerId="LiveId" clId="{DC827B05-11C0-2440-8382-553EBF7AC0D0}" dt="2021-03-14T04:55:40.755" v="5388" actId="478"/>
          <ac:spMkLst>
            <pc:docMk/>
            <pc:sldMk cId="2245337821" sldId="1575"/>
            <ac:spMk id="7" creationId="{44E9981F-9D5D-C345-A1FC-2D4BE0320AED}"/>
          </ac:spMkLst>
        </pc:spChg>
        <pc:spChg chg="add mod">
          <ac:chgData name="Stack Simplify" userId="30f9c473cae68561" providerId="LiveId" clId="{DC827B05-11C0-2440-8382-553EBF7AC0D0}" dt="2021-03-14T04:58:36.414" v="5473" actId="207"/>
          <ac:spMkLst>
            <pc:docMk/>
            <pc:sldMk cId="2245337821" sldId="1575"/>
            <ac:spMk id="8" creationId="{41C2984C-B694-5F40-914A-BA3F6B150F42}"/>
          </ac:spMkLst>
        </pc:spChg>
        <pc:spChg chg="add mod">
          <ac:chgData name="Stack Simplify" userId="30f9c473cae68561" providerId="LiveId" clId="{DC827B05-11C0-2440-8382-553EBF7AC0D0}" dt="2021-03-14T04:58:36.414" v="5473" actId="207"/>
          <ac:spMkLst>
            <pc:docMk/>
            <pc:sldMk cId="2245337821" sldId="1575"/>
            <ac:spMk id="9" creationId="{F89D66EC-AA3C-3C46-AFBB-09D744EB3F74}"/>
          </ac:spMkLst>
        </pc:spChg>
        <pc:spChg chg="add mod">
          <ac:chgData name="Stack Simplify" userId="30f9c473cae68561" providerId="LiveId" clId="{DC827B05-11C0-2440-8382-553EBF7AC0D0}" dt="2021-03-14T04:58:36.414" v="5473" actId="207"/>
          <ac:spMkLst>
            <pc:docMk/>
            <pc:sldMk cId="2245337821" sldId="1575"/>
            <ac:spMk id="10" creationId="{E753EDE2-225B-FD40-9C54-9AD8BEC23F53}"/>
          </ac:spMkLst>
        </pc:spChg>
      </pc:sldChg>
      <pc:sldChg chg="new del">
        <pc:chgData name="Stack Simplify" userId="30f9c473cae68561" providerId="LiveId" clId="{DC827B05-11C0-2440-8382-553EBF7AC0D0}" dt="2021-03-14T04:36:24.357" v="5148" actId="2696"/>
        <pc:sldMkLst>
          <pc:docMk/>
          <pc:sldMk cId="2567184163" sldId="1576"/>
        </pc:sldMkLst>
      </pc:sldChg>
      <pc:sldChg chg="modSp add mod">
        <pc:chgData name="Stack Simplify" userId="30f9c473cae68561" providerId="LiveId" clId="{DC827B05-11C0-2440-8382-553EBF7AC0D0}" dt="2021-03-14T05:14:32.496" v="5521" actId="20577"/>
        <pc:sldMkLst>
          <pc:docMk/>
          <pc:sldMk cId="3553744095" sldId="1576"/>
        </pc:sldMkLst>
        <pc:spChg chg="mod">
          <ac:chgData name="Stack Simplify" userId="30f9c473cae68561" providerId="LiveId" clId="{DC827B05-11C0-2440-8382-553EBF7AC0D0}" dt="2021-03-14T05:14:32.496" v="5521" actId="20577"/>
          <ac:spMkLst>
            <pc:docMk/>
            <pc:sldMk cId="3553744095" sldId="1576"/>
            <ac:spMk id="8" creationId="{09329F3B-B988-4BA0-9BEA-4847C35EA442}"/>
          </ac:spMkLst>
        </pc:spChg>
      </pc:sldChg>
      <pc:sldChg chg="addSp delSp modSp new mod modAnim">
        <pc:chgData name="Stack Simplify" userId="30f9c473cae68561" providerId="LiveId" clId="{DC827B05-11C0-2440-8382-553EBF7AC0D0}" dt="2021-03-14T05:23:33.931" v="5817" actId="207"/>
        <pc:sldMkLst>
          <pc:docMk/>
          <pc:sldMk cId="1619186861" sldId="1577"/>
        </pc:sldMkLst>
        <pc:spChg chg="del">
          <ac:chgData name="Stack Simplify" userId="30f9c473cae68561" providerId="LiveId" clId="{DC827B05-11C0-2440-8382-553EBF7AC0D0}" dt="2021-03-14T05:16:43.695" v="5554" actId="478"/>
          <ac:spMkLst>
            <pc:docMk/>
            <pc:sldMk cId="1619186861" sldId="1577"/>
            <ac:spMk id="3" creationId="{7FAF3B21-A195-9846-BAAF-C5247BF590EE}"/>
          </ac:spMkLst>
        </pc:spChg>
        <pc:spChg chg="mod">
          <ac:chgData name="Stack Simplify" userId="30f9c473cae68561" providerId="LiveId" clId="{DC827B05-11C0-2440-8382-553EBF7AC0D0}" dt="2021-03-14T05:23:33.931" v="5817" actId="207"/>
          <ac:spMkLst>
            <pc:docMk/>
            <pc:sldMk cId="1619186861" sldId="1577"/>
            <ac:spMk id="4" creationId="{BC7BF066-67C8-4E48-810D-2247801F01C4}"/>
          </ac:spMkLst>
        </pc:spChg>
        <pc:spChg chg="add mod">
          <ac:chgData name="Stack Simplify" userId="30f9c473cae68561" providerId="LiveId" clId="{DC827B05-11C0-2440-8382-553EBF7AC0D0}" dt="2021-03-14T05:21:03.994" v="5804" actId="2085"/>
          <ac:spMkLst>
            <pc:docMk/>
            <pc:sldMk cId="1619186861" sldId="1577"/>
            <ac:spMk id="5" creationId="{0640BE50-2E1C-0048-B259-E9D97BE2DB73}"/>
          </ac:spMkLst>
        </pc:spChg>
        <pc:spChg chg="add del mod">
          <ac:chgData name="Stack Simplify" userId="30f9c473cae68561" providerId="LiveId" clId="{DC827B05-11C0-2440-8382-553EBF7AC0D0}" dt="2021-03-14T05:18:02.384" v="5636" actId="478"/>
          <ac:spMkLst>
            <pc:docMk/>
            <pc:sldMk cId="1619186861" sldId="1577"/>
            <ac:spMk id="6" creationId="{3A32F490-06C2-5F4D-A25A-A0B9CB71BCF5}"/>
          </ac:spMkLst>
        </pc:spChg>
        <pc:spChg chg="add mod">
          <ac:chgData name="Stack Simplify" userId="30f9c473cae68561" providerId="LiveId" clId="{DC827B05-11C0-2440-8382-553EBF7AC0D0}" dt="2021-03-14T05:21:09.098" v="5805" actId="207"/>
          <ac:spMkLst>
            <pc:docMk/>
            <pc:sldMk cId="1619186861" sldId="1577"/>
            <ac:spMk id="7" creationId="{B7D8F359-D5BD-0249-9060-7CC7F173EFFB}"/>
          </ac:spMkLst>
        </pc:spChg>
        <pc:spChg chg="add mod">
          <ac:chgData name="Stack Simplify" userId="30f9c473cae68561" providerId="LiveId" clId="{DC827B05-11C0-2440-8382-553EBF7AC0D0}" dt="2021-03-14T05:21:11.338" v="5806" actId="207"/>
          <ac:spMkLst>
            <pc:docMk/>
            <pc:sldMk cId="1619186861" sldId="1577"/>
            <ac:spMk id="8" creationId="{C2B42D58-29CE-444C-9336-A171E28517BF}"/>
          </ac:spMkLst>
        </pc:spChg>
        <pc:spChg chg="add mod">
          <ac:chgData name="Stack Simplify" userId="30f9c473cae68561" providerId="LiveId" clId="{DC827B05-11C0-2440-8382-553EBF7AC0D0}" dt="2021-03-14T05:21:13.802" v="5807" actId="207"/>
          <ac:spMkLst>
            <pc:docMk/>
            <pc:sldMk cId="1619186861" sldId="1577"/>
            <ac:spMk id="9" creationId="{E966AA8E-216D-5547-A159-919481EDD842}"/>
          </ac:spMkLst>
        </pc:spChg>
        <pc:spChg chg="add mod">
          <ac:chgData name="Stack Simplify" userId="30f9c473cae68561" providerId="LiveId" clId="{DC827B05-11C0-2440-8382-553EBF7AC0D0}" dt="2021-03-14T05:21:15.954" v="5808" actId="207"/>
          <ac:spMkLst>
            <pc:docMk/>
            <pc:sldMk cId="1619186861" sldId="1577"/>
            <ac:spMk id="10" creationId="{D59ABE3D-5526-A543-81B5-DCC186AEDC85}"/>
          </ac:spMkLst>
        </pc:spChg>
        <pc:spChg chg="add mod">
          <ac:chgData name="Stack Simplify" userId="30f9c473cae68561" providerId="LiveId" clId="{DC827B05-11C0-2440-8382-553EBF7AC0D0}" dt="2021-03-14T05:21:18.514" v="5809" actId="207"/>
          <ac:spMkLst>
            <pc:docMk/>
            <pc:sldMk cId="1619186861" sldId="1577"/>
            <ac:spMk id="11" creationId="{5949E885-75C8-644D-9225-CB4884BF4785}"/>
          </ac:spMkLst>
        </pc:spChg>
        <pc:spChg chg="add mod">
          <ac:chgData name="Stack Simplify" userId="30f9c473cae68561" providerId="LiveId" clId="{DC827B05-11C0-2440-8382-553EBF7AC0D0}" dt="2021-03-14T05:21:21.697" v="5810" actId="207"/>
          <ac:spMkLst>
            <pc:docMk/>
            <pc:sldMk cId="1619186861" sldId="1577"/>
            <ac:spMk id="12" creationId="{56D21CDF-F138-EA4D-8B16-15E21FA1B647}"/>
          </ac:spMkLst>
        </pc:spChg>
        <pc:spChg chg="add mod">
          <ac:chgData name="Stack Simplify" userId="30f9c473cae68561" providerId="LiveId" clId="{DC827B05-11C0-2440-8382-553EBF7AC0D0}" dt="2021-03-14T05:21:23.642" v="5811" actId="207"/>
          <ac:spMkLst>
            <pc:docMk/>
            <pc:sldMk cId="1619186861" sldId="1577"/>
            <ac:spMk id="13" creationId="{38BEE08E-6A3C-E448-BC5A-CF96CE8F790A}"/>
          </ac:spMkLst>
        </pc:spChg>
        <pc:spChg chg="add mod">
          <ac:chgData name="Stack Simplify" userId="30f9c473cae68561" providerId="LiveId" clId="{DC827B05-11C0-2440-8382-553EBF7AC0D0}" dt="2021-03-14T05:21:27.156" v="5812" actId="207"/>
          <ac:spMkLst>
            <pc:docMk/>
            <pc:sldMk cId="1619186861" sldId="1577"/>
            <ac:spMk id="14" creationId="{FFDC6753-9E98-4747-8011-877DA3FEC988}"/>
          </ac:spMkLst>
        </pc:spChg>
      </pc:sldChg>
      <pc:sldChg chg="new del">
        <pc:chgData name="Stack Simplify" userId="30f9c473cae68561" providerId="LiveId" clId="{DC827B05-11C0-2440-8382-553EBF7AC0D0}" dt="2021-03-14T04:36:24.808" v="5149" actId="2696"/>
        <pc:sldMkLst>
          <pc:docMk/>
          <pc:sldMk cId="3582605766" sldId="1577"/>
        </pc:sldMkLst>
      </pc:sldChg>
      <pc:sldChg chg="new del">
        <pc:chgData name="Stack Simplify" userId="30f9c473cae68561" providerId="LiveId" clId="{DC827B05-11C0-2440-8382-553EBF7AC0D0}" dt="2021-03-14T04:36:25.274" v="5150" actId="2696"/>
        <pc:sldMkLst>
          <pc:docMk/>
          <pc:sldMk cId="2399651107" sldId="1578"/>
        </pc:sldMkLst>
      </pc:sldChg>
      <pc:sldChg chg="add modAnim">
        <pc:chgData name="Stack Simplify" userId="30f9c473cae68561" providerId="LiveId" clId="{DC827B05-11C0-2440-8382-553EBF7AC0D0}" dt="2021-03-14T05:15:49.712" v="5524"/>
        <pc:sldMkLst>
          <pc:docMk/>
          <pc:sldMk cId="3809979261" sldId="1578"/>
        </pc:sldMkLst>
      </pc:sldChg>
      <pc:sldChg chg="new del">
        <pc:chgData name="Stack Simplify" userId="30f9c473cae68561" providerId="LiveId" clId="{DC827B05-11C0-2440-8382-553EBF7AC0D0}" dt="2021-03-14T04:36:25.742" v="5151" actId="2696"/>
        <pc:sldMkLst>
          <pc:docMk/>
          <pc:sldMk cId="1794970799" sldId="1579"/>
        </pc:sldMkLst>
      </pc:sldChg>
      <pc:sldChg chg="add modAnim">
        <pc:chgData name="Stack Simplify" userId="30f9c473cae68561" providerId="LiveId" clId="{DC827B05-11C0-2440-8382-553EBF7AC0D0}" dt="2021-03-14T05:16:00.048" v="5525"/>
        <pc:sldMkLst>
          <pc:docMk/>
          <pc:sldMk cId="1967435895" sldId="1579"/>
        </pc:sldMkLst>
      </pc:sldChg>
      <pc:sldChg chg="add modAnim">
        <pc:chgData name="Stack Simplify" userId="30f9c473cae68561" providerId="LiveId" clId="{DC827B05-11C0-2440-8382-553EBF7AC0D0}" dt="2021-03-14T05:16:10.431" v="5526"/>
        <pc:sldMkLst>
          <pc:docMk/>
          <pc:sldMk cId="2037792145" sldId="1580"/>
        </pc:sldMkLst>
      </pc:sldChg>
      <pc:sldChg chg="new del">
        <pc:chgData name="Stack Simplify" userId="30f9c473cae68561" providerId="LiveId" clId="{DC827B05-11C0-2440-8382-553EBF7AC0D0}" dt="2021-03-14T04:36:26.222" v="5152" actId="2696"/>
        <pc:sldMkLst>
          <pc:docMk/>
          <pc:sldMk cId="3013193416" sldId="1580"/>
        </pc:sldMkLst>
      </pc:sldChg>
      <pc:sldChg chg="modSp add modAnim">
        <pc:chgData name="Stack Simplify" userId="30f9c473cae68561" providerId="LiveId" clId="{DC827B05-11C0-2440-8382-553EBF7AC0D0}" dt="2021-03-14T05:22:22.978" v="5816" actId="207"/>
        <pc:sldMkLst>
          <pc:docMk/>
          <pc:sldMk cId="2216504452" sldId="1581"/>
        </pc:sldMkLst>
        <pc:spChg chg="mod">
          <ac:chgData name="Stack Simplify" userId="30f9c473cae68561" providerId="LiveId" clId="{DC827B05-11C0-2440-8382-553EBF7AC0D0}" dt="2021-03-14T05:22:22.978" v="5816" actId="207"/>
          <ac:spMkLst>
            <pc:docMk/>
            <pc:sldMk cId="2216504452" sldId="1581"/>
            <ac:spMk id="4" creationId="{615CFB28-0ACF-0B45-AC0E-E962B85FDBE1}"/>
          </ac:spMkLst>
        </pc:spChg>
      </pc:sldChg>
      <pc:sldChg chg="new del">
        <pc:chgData name="Stack Simplify" userId="30f9c473cae68561" providerId="LiveId" clId="{DC827B05-11C0-2440-8382-553EBF7AC0D0}" dt="2021-03-14T04:36:26.696" v="5153" actId="2696"/>
        <pc:sldMkLst>
          <pc:docMk/>
          <pc:sldMk cId="2980172523" sldId="1581"/>
        </pc:sldMkLst>
      </pc:sldChg>
      <pc:sldChg chg="new del">
        <pc:chgData name="Stack Simplify" userId="30f9c473cae68561" providerId="LiveId" clId="{DC827B05-11C0-2440-8382-553EBF7AC0D0}" dt="2021-03-14T04:36:27.120" v="5154" actId="2696"/>
        <pc:sldMkLst>
          <pc:docMk/>
          <pc:sldMk cId="1028690670" sldId="1582"/>
        </pc:sldMkLst>
      </pc:sldChg>
      <pc:sldChg chg="addSp delSp modSp new mod">
        <pc:chgData name="Stack Simplify" userId="30f9c473cae68561" providerId="LiveId" clId="{DC827B05-11C0-2440-8382-553EBF7AC0D0}" dt="2021-03-14T05:26:40.436" v="5910" actId="207"/>
        <pc:sldMkLst>
          <pc:docMk/>
          <pc:sldMk cId="3435964139" sldId="1582"/>
        </pc:sldMkLst>
        <pc:spChg chg="del">
          <ac:chgData name="Stack Simplify" userId="30f9c473cae68561" providerId="LiveId" clId="{DC827B05-11C0-2440-8382-553EBF7AC0D0}" dt="2021-03-14T05:24:53.403" v="5819"/>
          <ac:spMkLst>
            <pc:docMk/>
            <pc:sldMk cId="3435964139" sldId="1582"/>
            <ac:spMk id="3" creationId="{A894D412-5B4B-D74A-8F0E-1EF60999E0A7}"/>
          </ac:spMkLst>
        </pc:spChg>
        <pc:spChg chg="mod">
          <ac:chgData name="Stack Simplify" userId="30f9c473cae68561" providerId="LiveId" clId="{DC827B05-11C0-2440-8382-553EBF7AC0D0}" dt="2021-03-14T05:26:40.436" v="5910" actId="207"/>
          <ac:spMkLst>
            <pc:docMk/>
            <pc:sldMk cId="3435964139" sldId="1582"/>
            <ac:spMk id="4" creationId="{E5DBC30B-DBEE-F443-A4DE-DF4529D93FAC}"/>
          </ac:spMkLst>
        </pc:spChg>
        <pc:spChg chg="add mod">
          <ac:chgData name="Stack Simplify" userId="30f9c473cae68561" providerId="LiveId" clId="{DC827B05-11C0-2440-8382-553EBF7AC0D0}" dt="2021-03-14T05:26:09.204" v="5856" actId="692"/>
          <ac:spMkLst>
            <pc:docMk/>
            <pc:sldMk cId="3435964139" sldId="1582"/>
            <ac:spMk id="8" creationId="{DC5B4557-5E1E-E842-BBBA-9EFBD18A0A63}"/>
          </ac:spMkLst>
        </pc:spChg>
        <pc:picChg chg="add mod">
          <ac:chgData name="Stack Simplify" userId="30f9c473cae68561" providerId="LiveId" clId="{DC827B05-11C0-2440-8382-553EBF7AC0D0}" dt="2021-03-14T05:25:39.355" v="5829" actId="1076"/>
          <ac:picMkLst>
            <pc:docMk/>
            <pc:sldMk cId="3435964139" sldId="1582"/>
            <ac:picMk id="5" creationId="{DE477A3F-A17F-FE4F-9E70-CC48D7EDC4E4}"/>
          </ac:picMkLst>
        </pc:picChg>
        <pc:picChg chg="add mod">
          <ac:chgData name="Stack Simplify" userId="30f9c473cae68561" providerId="LiveId" clId="{DC827B05-11C0-2440-8382-553EBF7AC0D0}" dt="2021-03-14T05:25:46.787" v="5832" actId="1076"/>
          <ac:picMkLst>
            <pc:docMk/>
            <pc:sldMk cId="3435964139" sldId="1582"/>
            <ac:picMk id="6" creationId="{606003BE-5B2C-D24B-A3DB-91B8EA20599C}"/>
          </ac:picMkLst>
        </pc:picChg>
        <pc:picChg chg="add mod">
          <ac:chgData name="Stack Simplify" userId="30f9c473cae68561" providerId="LiveId" clId="{DC827B05-11C0-2440-8382-553EBF7AC0D0}" dt="2021-03-14T05:25:44.427" v="5831" actId="1076"/>
          <ac:picMkLst>
            <pc:docMk/>
            <pc:sldMk cId="3435964139" sldId="1582"/>
            <ac:picMk id="7" creationId="{84B5400A-DA06-8347-9087-425CF5D2B27D}"/>
          </ac:picMkLst>
        </pc:picChg>
      </pc:sldChg>
      <pc:sldChg chg="addSp delSp modSp new mod modAnim">
        <pc:chgData name="Stack Simplify" userId="30f9c473cae68561" providerId="LiveId" clId="{DC827B05-11C0-2440-8382-553EBF7AC0D0}" dt="2021-03-14T05:29:33.782" v="6081"/>
        <pc:sldMkLst>
          <pc:docMk/>
          <pc:sldMk cId="2687472980" sldId="1583"/>
        </pc:sldMkLst>
        <pc:spChg chg="del">
          <ac:chgData name="Stack Simplify" userId="30f9c473cae68561" providerId="LiveId" clId="{DC827B05-11C0-2440-8382-553EBF7AC0D0}" dt="2021-03-14T05:26:54.494" v="5912" actId="478"/>
          <ac:spMkLst>
            <pc:docMk/>
            <pc:sldMk cId="2687472980" sldId="1583"/>
            <ac:spMk id="3" creationId="{5657C7D9-802C-CF4C-A052-7AA93E036CCF}"/>
          </ac:spMkLst>
        </pc:spChg>
        <pc:spChg chg="del mod">
          <ac:chgData name="Stack Simplify" userId="30f9c473cae68561" providerId="LiveId" clId="{DC827B05-11C0-2440-8382-553EBF7AC0D0}" dt="2021-03-14T05:28:14.928" v="6048" actId="478"/>
          <ac:spMkLst>
            <pc:docMk/>
            <pc:sldMk cId="2687472980" sldId="1583"/>
            <ac:spMk id="4" creationId="{E8848180-24F4-0B43-89D7-05BFD23EF890}"/>
          </ac:spMkLst>
        </pc:spChg>
        <pc:spChg chg="add mod">
          <ac:chgData name="Stack Simplify" userId="30f9c473cae68561" providerId="LiveId" clId="{DC827B05-11C0-2440-8382-553EBF7AC0D0}" dt="2021-03-14T05:29:19.552" v="6079" actId="207"/>
          <ac:spMkLst>
            <pc:docMk/>
            <pc:sldMk cId="2687472980" sldId="1583"/>
            <ac:spMk id="5" creationId="{C7AF57AF-98D7-5446-8049-CD1D4BB4148D}"/>
          </ac:spMkLst>
        </pc:spChg>
        <pc:spChg chg="add mod">
          <ac:chgData name="Stack Simplify" userId="30f9c473cae68561" providerId="LiveId" clId="{DC827B05-11C0-2440-8382-553EBF7AC0D0}" dt="2021-03-14T05:29:19.552" v="6079" actId="207"/>
          <ac:spMkLst>
            <pc:docMk/>
            <pc:sldMk cId="2687472980" sldId="1583"/>
            <ac:spMk id="7" creationId="{3800E199-9FE8-D746-8A96-68EAF491CF54}"/>
          </ac:spMkLst>
        </pc:spChg>
        <pc:spChg chg="add del mod">
          <ac:chgData name="Stack Simplify" userId="30f9c473cae68561" providerId="LiveId" clId="{DC827B05-11C0-2440-8382-553EBF7AC0D0}" dt="2021-03-14T05:28:17.055" v="6049" actId="478"/>
          <ac:spMkLst>
            <pc:docMk/>
            <pc:sldMk cId="2687472980" sldId="1583"/>
            <ac:spMk id="9" creationId="{778813A7-F97D-5144-980B-9A876DDD091B}"/>
          </ac:spMkLst>
        </pc:spChg>
        <pc:spChg chg="add mod">
          <ac:chgData name="Stack Simplify" userId="30f9c473cae68561" providerId="LiveId" clId="{DC827B05-11C0-2440-8382-553EBF7AC0D0}" dt="2021-03-14T05:28:54.024" v="6072" actId="207"/>
          <ac:spMkLst>
            <pc:docMk/>
            <pc:sldMk cId="2687472980" sldId="1583"/>
            <ac:spMk id="10" creationId="{B626E982-0E12-DA4E-B2AB-F834320B9217}"/>
          </ac:spMkLst>
        </pc:spChg>
        <pc:picChg chg="add del mod">
          <ac:chgData name="Stack Simplify" userId="30f9c473cae68561" providerId="LiveId" clId="{DC827B05-11C0-2440-8382-553EBF7AC0D0}" dt="2021-03-14T05:27:11.488" v="5938"/>
          <ac:picMkLst>
            <pc:docMk/>
            <pc:sldMk cId="2687472980" sldId="1583"/>
            <ac:picMk id="6" creationId="{7AB2049F-6691-7A46-A494-52C2FAA2BF50}"/>
          </ac:picMkLst>
        </pc:picChg>
      </pc:sldChg>
      <pc:sldChg chg="new del">
        <pc:chgData name="Stack Simplify" userId="30f9c473cae68561" providerId="LiveId" clId="{DC827B05-11C0-2440-8382-553EBF7AC0D0}" dt="2021-03-14T04:36:27.194" v="5155" actId="2696"/>
        <pc:sldMkLst>
          <pc:docMk/>
          <pc:sldMk cId="4186665889" sldId="1583"/>
        </pc:sldMkLst>
      </pc:sldChg>
      <pc:sldChg chg="delSp modSp add del mod">
        <pc:chgData name="Stack Simplify" userId="30f9c473cae68561" providerId="LiveId" clId="{DC827B05-11C0-2440-8382-553EBF7AC0D0}" dt="2021-03-14T06:02:41.417" v="6624" actId="2696"/>
        <pc:sldMkLst>
          <pc:docMk/>
          <pc:sldMk cId="2140982181" sldId="1584"/>
        </pc:sldMkLst>
        <pc:spChg chg="mod">
          <ac:chgData name="Stack Simplify" userId="30f9c473cae68561" providerId="LiveId" clId="{DC827B05-11C0-2440-8382-553EBF7AC0D0}" dt="2021-03-14T06:02:38.471" v="6623" actId="1076"/>
          <ac:spMkLst>
            <pc:docMk/>
            <pc:sldMk cId="2140982181" sldId="1584"/>
            <ac:spMk id="6" creationId="{1C2AC9AC-2409-E84F-889C-03104A47741E}"/>
          </ac:spMkLst>
        </pc:spChg>
        <pc:spChg chg="mod">
          <ac:chgData name="Stack Simplify" userId="30f9c473cae68561" providerId="LiveId" clId="{DC827B05-11C0-2440-8382-553EBF7AC0D0}" dt="2021-03-14T06:02:30.199" v="6622" actId="1076"/>
          <ac:spMkLst>
            <pc:docMk/>
            <pc:sldMk cId="2140982181" sldId="1584"/>
            <ac:spMk id="7" creationId="{1DA841EF-807A-3844-BA1B-94057CCDEF72}"/>
          </ac:spMkLst>
        </pc:spChg>
        <pc:spChg chg="mod">
          <ac:chgData name="Stack Simplify" userId="30f9c473cae68561" providerId="LiveId" clId="{DC827B05-11C0-2440-8382-553EBF7AC0D0}" dt="2021-03-14T06:02:38.471" v="6623" actId="1076"/>
          <ac:spMkLst>
            <pc:docMk/>
            <pc:sldMk cId="2140982181" sldId="1584"/>
            <ac:spMk id="8" creationId="{59BF977D-51E1-EF48-A0B2-F7A8D828A3DD}"/>
          </ac:spMkLst>
        </pc:spChg>
        <pc:spChg chg="mod">
          <ac:chgData name="Stack Simplify" userId="30f9c473cae68561" providerId="LiveId" clId="{DC827B05-11C0-2440-8382-553EBF7AC0D0}" dt="2021-03-14T06:02:38.471" v="6623" actId="1076"/>
          <ac:spMkLst>
            <pc:docMk/>
            <pc:sldMk cId="2140982181" sldId="1584"/>
            <ac:spMk id="10" creationId="{3A59BE93-B92F-7C4B-9833-BCD7EE287CC3}"/>
          </ac:spMkLst>
        </pc:spChg>
        <pc:spChg chg="mod">
          <ac:chgData name="Stack Simplify" userId="30f9c473cae68561" providerId="LiveId" clId="{DC827B05-11C0-2440-8382-553EBF7AC0D0}" dt="2021-03-14T06:02:30.199" v="6622" actId="1076"/>
          <ac:spMkLst>
            <pc:docMk/>
            <pc:sldMk cId="2140982181" sldId="1584"/>
            <ac:spMk id="12" creationId="{DE6FAA2E-DEE9-7346-8FC3-DF97FBF22CDF}"/>
          </ac:spMkLst>
        </pc:spChg>
        <pc:spChg chg="mod">
          <ac:chgData name="Stack Simplify" userId="30f9c473cae68561" providerId="LiveId" clId="{DC827B05-11C0-2440-8382-553EBF7AC0D0}" dt="2021-03-14T06:02:30.199" v="6622" actId="1076"/>
          <ac:spMkLst>
            <pc:docMk/>
            <pc:sldMk cId="2140982181" sldId="1584"/>
            <ac:spMk id="13" creationId="{CA97764D-6F48-704A-813A-A6F2C5F2803E}"/>
          </ac:spMkLst>
        </pc:spChg>
        <pc:spChg chg="del">
          <ac:chgData name="Stack Simplify" userId="30f9c473cae68561" providerId="LiveId" clId="{DC827B05-11C0-2440-8382-553EBF7AC0D0}" dt="2021-03-14T06:02:26.187" v="6621" actId="478"/>
          <ac:spMkLst>
            <pc:docMk/>
            <pc:sldMk cId="2140982181" sldId="1584"/>
            <ac:spMk id="14" creationId="{BA79CA74-4799-084D-A66E-43D033DFD61E}"/>
          </ac:spMkLst>
        </pc:spChg>
        <pc:spChg chg="del">
          <ac:chgData name="Stack Simplify" userId="30f9c473cae68561" providerId="LiveId" clId="{DC827B05-11C0-2440-8382-553EBF7AC0D0}" dt="2021-03-14T06:02:26.187" v="6621" actId="478"/>
          <ac:spMkLst>
            <pc:docMk/>
            <pc:sldMk cId="2140982181" sldId="1584"/>
            <ac:spMk id="15" creationId="{A0B09E53-02E7-7E44-BAE3-AB777EA87FDA}"/>
          </ac:spMkLst>
        </pc:spChg>
        <pc:spChg chg="del">
          <ac:chgData name="Stack Simplify" userId="30f9c473cae68561" providerId="LiveId" clId="{DC827B05-11C0-2440-8382-553EBF7AC0D0}" dt="2021-03-14T06:02:26.187" v="6621" actId="478"/>
          <ac:spMkLst>
            <pc:docMk/>
            <pc:sldMk cId="2140982181" sldId="1584"/>
            <ac:spMk id="16" creationId="{EAAED456-852D-1245-8CE8-9DC09E05249F}"/>
          </ac:spMkLst>
        </pc:spChg>
        <pc:spChg chg="del">
          <ac:chgData name="Stack Simplify" userId="30f9c473cae68561" providerId="LiveId" clId="{DC827B05-11C0-2440-8382-553EBF7AC0D0}" dt="2021-03-14T06:02:26.187" v="6621" actId="478"/>
          <ac:spMkLst>
            <pc:docMk/>
            <pc:sldMk cId="2140982181" sldId="1584"/>
            <ac:spMk id="17" creationId="{36AB1CB3-42FE-A145-A2B0-483038A8D200}"/>
          </ac:spMkLst>
        </pc:spChg>
      </pc:sldChg>
      <pc:sldChg chg="addSp delSp modSp add mod modAnim">
        <pc:chgData name="Stack Simplify" userId="30f9c473cae68561" providerId="LiveId" clId="{DC827B05-11C0-2440-8382-553EBF7AC0D0}" dt="2021-03-14T06:15:39.312" v="7005"/>
        <pc:sldMkLst>
          <pc:docMk/>
          <pc:sldMk cId="2823606755" sldId="1584"/>
        </pc:sldMkLst>
        <pc:spChg chg="add mod">
          <ac:chgData name="Stack Simplify" userId="30f9c473cae68561" providerId="LiveId" clId="{DC827B05-11C0-2440-8382-553EBF7AC0D0}" dt="2021-03-14T06:06:21.729" v="6710" actId="207"/>
          <ac:spMkLst>
            <pc:docMk/>
            <pc:sldMk cId="2823606755" sldId="1584"/>
            <ac:spMk id="3" creationId="{850ED2FC-7B0A-8146-B571-C581D7102218}"/>
          </ac:spMkLst>
        </pc:spChg>
        <pc:spChg chg="del">
          <ac:chgData name="Stack Simplify" userId="30f9c473cae68561" providerId="LiveId" clId="{DC827B05-11C0-2440-8382-553EBF7AC0D0}" dt="2021-03-14T06:04:10.683" v="6641" actId="478"/>
          <ac:spMkLst>
            <pc:docMk/>
            <pc:sldMk cId="2823606755" sldId="1584"/>
            <ac:spMk id="5" creationId="{9A6E45C3-7F7F-894A-AA35-6B1424E3C9A0}"/>
          </ac:spMkLst>
        </pc:spChg>
        <pc:spChg chg="mod">
          <ac:chgData name="Stack Simplify" userId="30f9c473cae68561" providerId="LiveId" clId="{DC827B05-11C0-2440-8382-553EBF7AC0D0}" dt="2021-03-14T06:06:42.329" v="6713" actId="207"/>
          <ac:spMkLst>
            <pc:docMk/>
            <pc:sldMk cId="2823606755" sldId="1584"/>
            <ac:spMk id="6" creationId="{1C2AC9AC-2409-E84F-889C-03104A47741E}"/>
          </ac:spMkLst>
        </pc:spChg>
        <pc:spChg chg="mod">
          <ac:chgData name="Stack Simplify" userId="30f9c473cae68561" providerId="LiveId" clId="{DC827B05-11C0-2440-8382-553EBF7AC0D0}" dt="2021-03-14T06:07:22.931" v="6719" actId="207"/>
          <ac:spMkLst>
            <pc:docMk/>
            <pc:sldMk cId="2823606755" sldId="1584"/>
            <ac:spMk id="7" creationId="{1DA841EF-807A-3844-BA1B-94057CCDEF72}"/>
          </ac:spMkLst>
        </pc:spChg>
        <pc:spChg chg="mod">
          <ac:chgData name="Stack Simplify" userId="30f9c473cae68561" providerId="LiveId" clId="{DC827B05-11C0-2440-8382-553EBF7AC0D0}" dt="2021-03-14T06:06:51.058" v="6715" actId="207"/>
          <ac:spMkLst>
            <pc:docMk/>
            <pc:sldMk cId="2823606755" sldId="1584"/>
            <ac:spMk id="8" creationId="{59BF977D-51E1-EF48-A0B2-F7A8D828A3DD}"/>
          </ac:spMkLst>
        </pc:spChg>
        <pc:spChg chg="mod">
          <ac:chgData name="Stack Simplify" userId="30f9c473cae68561" providerId="LiveId" clId="{DC827B05-11C0-2440-8382-553EBF7AC0D0}" dt="2021-03-14T06:06:56.130" v="6716" actId="207"/>
          <ac:spMkLst>
            <pc:docMk/>
            <pc:sldMk cId="2823606755" sldId="1584"/>
            <ac:spMk id="10" creationId="{3A59BE93-B92F-7C4B-9833-BCD7EE287CC3}"/>
          </ac:spMkLst>
        </pc:spChg>
        <pc:spChg chg="mod">
          <ac:chgData name="Stack Simplify" userId="30f9c473cae68561" providerId="LiveId" clId="{DC827B05-11C0-2440-8382-553EBF7AC0D0}" dt="2021-03-14T06:07:32.399" v="6720" actId="207"/>
          <ac:spMkLst>
            <pc:docMk/>
            <pc:sldMk cId="2823606755" sldId="1584"/>
            <ac:spMk id="12" creationId="{DE6FAA2E-DEE9-7346-8FC3-DF97FBF22CDF}"/>
          </ac:spMkLst>
        </pc:spChg>
        <pc:spChg chg="mod">
          <ac:chgData name="Stack Simplify" userId="30f9c473cae68561" providerId="LiveId" clId="{DC827B05-11C0-2440-8382-553EBF7AC0D0}" dt="2021-03-14T06:07:43.151" v="6721" actId="207"/>
          <ac:spMkLst>
            <pc:docMk/>
            <pc:sldMk cId="2823606755" sldId="1584"/>
            <ac:spMk id="13" creationId="{CA97764D-6F48-704A-813A-A6F2C5F2803E}"/>
          </ac:spMkLst>
        </pc:spChg>
        <pc:spChg chg="mod">
          <ac:chgData name="Stack Simplify" userId="30f9c473cae68561" providerId="LiveId" clId="{DC827B05-11C0-2440-8382-553EBF7AC0D0}" dt="2021-03-14T06:08:07.267" v="6725" actId="207"/>
          <ac:spMkLst>
            <pc:docMk/>
            <pc:sldMk cId="2823606755" sldId="1584"/>
            <ac:spMk id="14" creationId="{BA79CA74-4799-084D-A66E-43D033DFD61E}"/>
          </ac:spMkLst>
        </pc:spChg>
        <pc:spChg chg="mod">
          <ac:chgData name="Stack Simplify" userId="30f9c473cae68561" providerId="LiveId" clId="{DC827B05-11C0-2440-8382-553EBF7AC0D0}" dt="2021-03-14T06:08:25.716" v="6727" actId="207"/>
          <ac:spMkLst>
            <pc:docMk/>
            <pc:sldMk cId="2823606755" sldId="1584"/>
            <ac:spMk id="15" creationId="{A0B09E53-02E7-7E44-BAE3-AB777EA87FDA}"/>
          </ac:spMkLst>
        </pc:spChg>
        <pc:spChg chg="mod">
          <ac:chgData name="Stack Simplify" userId="30f9c473cae68561" providerId="LiveId" clId="{DC827B05-11C0-2440-8382-553EBF7AC0D0}" dt="2021-03-14T06:08:32.070" v="6728" actId="207"/>
          <ac:spMkLst>
            <pc:docMk/>
            <pc:sldMk cId="2823606755" sldId="1584"/>
            <ac:spMk id="16" creationId="{EAAED456-852D-1245-8CE8-9DC09E05249F}"/>
          </ac:spMkLst>
        </pc:spChg>
        <pc:spChg chg="del">
          <ac:chgData name="Stack Simplify" userId="30f9c473cae68561" providerId="LiveId" clId="{DC827B05-11C0-2440-8382-553EBF7AC0D0}" dt="2021-03-14T06:02:57.211" v="6628" actId="478"/>
          <ac:spMkLst>
            <pc:docMk/>
            <pc:sldMk cId="2823606755" sldId="1584"/>
            <ac:spMk id="17" creationId="{36AB1CB3-42FE-A145-A2B0-483038A8D200}"/>
          </ac:spMkLst>
        </pc:spChg>
      </pc:sldChg>
      <pc:sldChg chg="new del">
        <pc:chgData name="Stack Simplify" userId="30f9c473cae68561" providerId="LiveId" clId="{DC827B05-11C0-2440-8382-553EBF7AC0D0}" dt="2021-03-14T04:36:27.673" v="5156" actId="2696"/>
        <pc:sldMkLst>
          <pc:docMk/>
          <pc:sldMk cId="3387258495" sldId="1584"/>
        </pc:sldMkLst>
      </pc:sldChg>
      <pc:sldChg chg="addSp delSp modSp new mod modAnim">
        <pc:chgData name="Stack Simplify" userId="30f9c473cae68561" providerId="LiveId" clId="{DC827B05-11C0-2440-8382-553EBF7AC0D0}" dt="2021-03-14T06:27:20.024" v="7132" actId="207"/>
        <pc:sldMkLst>
          <pc:docMk/>
          <pc:sldMk cId="875472356" sldId="1585"/>
        </pc:sldMkLst>
        <pc:spChg chg="del">
          <ac:chgData name="Stack Simplify" userId="30f9c473cae68561" providerId="LiveId" clId="{DC827B05-11C0-2440-8382-553EBF7AC0D0}" dt="2021-03-14T06:08:57.928" v="6731" actId="478"/>
          <ac:spMkLst>
            <pc:docMk/>
            <pc:sldMk cId="875472356" sldId="1585"/>
            <ac:spMk id="3" creationId="{682237E0-EC7C-AE49-9284-1B1FF43CC423}"/>
          </ac:spMkLst>
        </pc:spChg>
        <pc:spChg chg="del mod">
          <ac:chgData name="Stack Simplify" userId="30f9c473cae68561" providerId="LiveId" clId="{DC827B05-11C0-2440-8382-553EBF7AC0D0}" dt="2021-03-14T06:09:13.787" v="6752" actId="478"/>
          <ac:spMkLst>
            <pc:docMk/>
            <pc:sldMk cId="875472356" sldId="1585"/>
            <ac:spMk id="4" creationId="{BF0D44B9-1A00-0346-BCA0-D75FDB66EA96}"/>
          </ac:spMkLst>
        </pc:spChg>
        <pc:spChg chg="add mod">
          <ac:chgData name="Stack Simplify" userId="30f9c473cae68561" providerId="LiveId" clId="{DC827B05-11C0-2440-8382-553EBF7AC0D0}" dt="2021-03-14T06:27:20.024" v="7132" actId="207"/>
          <ac:spMkLst>
            <pc:docMk/>
            <pc:sldMk cId="875472356" sldId="1585"/>
            <ac:spMk id="6" creationId="{FFF9BEC7-6BAD-FD40-AAC7-A7AEC0B74931}"/>
          </ac:spMkLst>
        </pc:spChg>
        <pc:spChg chg="add mod">
          <ac:chgData name="Stack Simplify" userId="30f9c473cae68561" providerId="LiveId" clId="{DC827B05-11C0-2440-8382-553EBF7AC0D0}" dt="2021-03-14T06:13:34.210" v="6931" actId="1076"/>
          <ac:spMkLst>
            <pc:docMk/>
            <pc:sldMk cId="875472356" sldId="1585"/>
            <ac:spMk id="7" creationId="{1950F3CA-2B1E-FC4A-8257-DCC9C6A30088}"/>
          </ac:spMkLst>
        </pc:spChg>
        <pc:spChg chg="add mod">
          <ac:chgData name="Stack Simplify" userId="30f9c473cae68561" providerId="LiveId" clId="{DC827B05-11C0-2440-8382-553EBF7AC0D0}" dt="2021-03-14T06:13:34.210" v="6931" actId="1076"/>
          <ac:spMkLst>
            <pc:docMk/>
            <pc:sldMk cId="875472356" sldId="1585"/>
            <ac:spMk id="8" creationId="{5A779BAE-8312-5E45-8F3B-90E7991C0C36}"/>
          </ac:spMkLst>
        </pc:spChg>
        <pc:spChg chg="add mod">
          <ac:chgData name="Stack Simplify" userId="30f9c473cae68561" providerId="LiveId" clId="{DC827B05-11C0-2440-8382-553EBF7AC0D0}" dt="2021-03-14T06:13:34.210" v="6931" actId="1076"/>
          <ac:spMkLst>
            <pc:docMk/>
            <pc:sldMk cId="875472356" sldId="1585"/>
            <ac:spMk id="9" creationId="{8F8CD117-F715-914F-9E5E-C4DAFF73B3B9}"/>
          </ac:spMkLst>
        </pc:spChg>
        <pc:spChg chg="add mod">
          <ac:chgData name="Stack Simplify" userId="30f9c473cae68561" providerId="LiveId" clId="{DC827B05-11C0-2440-8382-553EBF7AC0D0}" dt="2021-03-14T06:13:34.210" v="6931" actId="1076"/>
          <ac:spMkLst>
            <pc:docMk/>
            <pc:sldMk cId="875472356" sldId="1585"/>
            <ac:spMk id="10" creationId="{5FC62D89-9F7B-CE40-AA6F-674C424BA6CB}"/>
          </ac:spMkLst>
        </pc:spChg>
        <pc:spChg chg="add mod">
          <ac:chgData name="Stack Simplify" userId="30f9c473cae68561" providerId="LiveId" clId="{DC827B05-11C0-2440-8382-553EBF7AC0D0}" dt="2021-03-14T06:13:34.210" v="6931" actId="1076"/>
          <ac:spMkLst>
            <pc:docMk/>
            <pc:sldMk cId="875472356" sldId="1585"/>
            <ac:spMk id="11" creationId="{19C23885-FD14-AA43-A115-6F45D6F6A7B9}"/>
          </ac:spMkLst>
        </pc:spChg>
        <pc:spChg chg="add mod">
          <ac:chgData name="Stack Simplify" userId="30f9c473cae68561" providerId="LiveId" clId="{DC827B05-11C0-2440-8382-553EBF7AC0D0}" dt="2021-03-14T06:13:34.210" v="6931" actId="1076"/>
          <ac:spMkLst>
            <pc:docMk/>
            <pc:sldMk cId="875472356" sldId="1585"/>
            <ac:spMk id="12" creationId="{1E94182B-3EEB-5B40-B2C6-E22B2CF6B159}"/>
          </ac:spMkLst>
        </pc:spChg>
        <pc:spChg chg="add mod">
          <ac:chgData name="Stack Simplify" userId="30f9c473cae68561" providerId="LiveId" clId="{DC827B05-11C0-2440-8382-553EBF7AC0D0}" dt="2021-03-14T06:14:38.677" v="6994" actId="207"/>
          <ac:spMkLst>
            <pc:docMk/>
            <pc:sldMk cId="875472356" sldId="1585"/>
            <ac:spMk id="26" creationId="{DA8E3FCE-EB34-D443-B7C7-6726F15A2D8E}"/>
          </ac:spMkLst>
        </pc:spChg>
        <pc:spChg chg="add mod">
          <ac:chgData name="Stack Simplify" userId="30f9c473cae68561" providerId="LiveId" clId="{DC827B05-11C0-2440-8382-553EBF7AC0D0}" dt="2021-03-14T06:14:31.019" v="6993" actId="207"/>
          <ac:spMkLst>
            <pc:docMk/>
            <pc:sldMk cId="875472356" sldId="1585"/>
            <ac:spMk id="27" creationId="{815A4393-6E85-2E4E-80B1-0FEF1301E1DF}"/>
          </ac:spMkLst>
        </pc:spChg>
        <pc:cxnChg chg="add mod">
          <ac:chgData name="Stack Simplify" userId="30f9c473cae68561" providerId="LiveId" clId="{DC827B05-11C0-2440-8382-553EBF7AC0D0}" dt="2021-03-14T06:13:34.210" v="6931" actId="1076"/>
          <ac:cxnSpMkLst>
            <pc:docMk/>
            <pc:sldMk cId="875472356" sldId="1585"/>
            <ac:cxnSpMk id="14" creationId="{F6BD48D8-520E-2148-B70C-7766B7CC8412}"/>
          </ac:cxnSpMkLst>
        </pc:cxnChg>
        <pc:cxnChg chg="add mod">
          <ac:chgData name="Stack Simplify" userId="30f9c473cae68561" providerId="LiveId" clId="{DC827B05-11C0-2440-8382-553EBF7AC0D0}" dt="2021-03-14T06:13:34.210" v="6931" actId="1076"/>
          <ac:cxnSpMkLst>
            <pc:docMk/>
            <pc:sldMk cId="875472356" sldId="1585"/>
            <ac:cxnSpMk id="18" creationId="{0BDDD503-A6AE-1942-82C5-CA02E031FE38}"/>
          </ac:cxnSpMkLst>
        </pc:cxnChg>
        <pc:cxnChg chg="add mod">
          <ac:chgData name="Stack Simplify" userId="30f9c473cae68561" providerId="LiveId" clId="{DC827B05-11C0-2440-8382-553EBF7AC0D0}" dt="2021-03-14T06:13:34.210" v="6931" actId="1076"/>
          <ac:cxnSpMkLst>
            <pc:docMk/>
            <pc:sldMk cId="875472356" sldId="1585"/>
            <ac:cxnSpMk id="20" creationId="{62E9C2E0-9AB3-2C41-9827-700EB5CA98FA}"/>
          </ac:cxnSpMkLst>
        </pc:cxnChg>
        <pc:cxnChg chg="add mod">
          <ac:chgData name="Stack Simplify" userId="30f9c473cae68561" providerId="LiveId" clId="{DC827B05-11C0-2440-8382-553EBF7AC0D0}" dt="2021-03-14T06:13:34.210" v="6931" actId="1076"/>
          <ac:cxnSpMkLst>
            <pc:docMk/>
            <pc:sldMk cId="875472356" sldId="1585"/>
            <ac:cxnSpMk id="23" creationId="{AA770D50-71E4-8947-800E-31D19CEF706B}"/>
          </ac:cxnSpMkLst>
        </pc:cxnChg>
        <pc:cxnChg chg="add mod">
          <ac:chgData name="Stack Simplify" userId="30f9c473cae68561" providerId="LiveId" clId="{DC827B05-11C0-2440-8382-553EBF7AC0D0}" dt="2021-03-14T06:13:34.210" v="6931" actId="1076"/>
          <ac:cxnSpMkLst>
            <pc:docMk/>
            <pc:sldMk cId="875472356" sldId="1585"/>
            <ac:cxnSpMk id="25" creationId="{E1FFEBCF-5E03-734C-9CAE-6B5BFD9EC5D0}"/>
          </ac:cxnSpMkLst>
        </pc:cxnChg>
      </pc:sldChg>
      <pc:sldChg chg="new del">
        <pc:chgData name="Stack Simplify" userId="30f9c473cae68561" providerId="LiveId" clId="{DC827B05-11C0-2440-8382-553EBF7AC0D0}" dt="2021-03-14T04:36:28.126" v="5157" actId="2696"/>
        <pc:sldMkLst>
          <pc:docMk/>
          <pc:sldMk cId="2408397629" sldId="1585"/>
        </pc:sldMkLst>
      </pc:sldChg>
      <pc:sldChg chg="addSp delSp modSp new mod">
        <pc:chgData name="Stack Simplify" userId="30f9c473cae68561" providerId="LiveId" clId="{DC827B05-11C0-2440-8382-553EBF7AC0D0}" dt="2021-03-14T06:19:16.035" v="7114" actId="1076"/>
        <pc:sldMkLst>
          <pc:docMk/>
          <pc:sldMk cId="1811267152" sldId="1586"/>
        </pc:sldMkLst>
        <pc:spChg chg="del">
          <ac:chgData name="Stack Simplify" userId="30f9c473cae68561" providerId="LiveId" clId="{DC827B05-11C0-2440-8382-553EBF7AC0D0}" dt="2021-03-14T06:16:18.701" v="7007" actId="478"/>
          <ac:spMkLst>
            <pc:docMk/>
            <pc:sldMk cId="1811267152" sldId="1586"/>
            <ac:spMk id="3" creationId="{23CB299D-9FCE-3E42-B8DB-EECADD04C149}"/>
          </ac:spMkLst>
        </pc:spChg>
        <pc:spChg chg="mod">
          <ac:chgData name="Stack Simplify" userId="30f9c473cae68561" providerId="LiveId" clId="{DC827B05-11C0-2440-8382-553EBF7AC0D0}" dt="2021-03-14T06:19:16.035" v="7114" actId="1076"/>
          <ac:spMkLst>
            <pc:docMk/>
            <pc:sldMk cId="1811267152" sldId="1586"/>
            <ac:spMk id="4" creationId="{F041BE82-5D18-C34A-8D06-36A7F4FC0E21}"/>
          </ac:spMkLst>
        </pc:spChg>
        <pc:spChg chg="add del mod">
          <ac:chgData name="Stack Simplify" userId="30f9c473cae68561" providerId="LiveId" clId="{DC827B05-11C0-2440-8382-553EBF7AC0D0}" dt="2021-03-14T06:19:02.062" v="7107" actId="478"/>
          <ac:spMkLst>
            <pc:docMk/>
            <pc:sldMk cId="1811267152" sldId="1586"/>
            <ac:spMk id="7" creationId="{5E42ED72-81F8-C84C-AA18-0FF26E71712E}"/>
          </ac:spMkLst>
        </pc:spChg>
        <pc:spChg chg="add mod">
          <ac:chgData name="Stack Simplify" userId="30f9c473cae68561" providerId="LiveId" clId="{DC827B05-11C0-2440-8382-553EBF7AC0D0}" dt="2021-03-14T06:19:00.359" v="7106" actId="1076"/>
          <ac:spMkLst>
            <pc:docMk/>
            <pc:sldMk cId="1811267152" sldId="1586"/>
            <ac:spMk id="10" creationId="{4AD9F8A0-3F66-C646-89B3-CC68465A16E7}"/>
          </ac:spMkLst>
        </pc:spChg>
        <pc:picChg chg="add mod">
          <ac:chgData name="Stack Simplify" userId="30f9c473cae68561" providerId="LiveId" clId="{DC827B05-11C0-2440-8382-553EBF7AC0D0}" dt="2021-03-14T06:19:08.499" v="7111" actId="14100"/>
          <ac:picMkLst>
            <pc:docMk/>
            <pc:sldMk cId="1811267152" sldId="1586"/>
            <ac:picMk id="5" creationId="{44503693-32B5-DF47-9BD8-1C798DEC2D4F}"/>
          </ac:picMkLst>
        </pc:picChg>
        <pc:picChg chg="add del mod">
          <ac:chgData name="Stack Simplify" userId="30f9c473cae68561" providerId="LiveId" clId="{DC827B05-11C0-2440-8382-553EBF7AC0D0}" dt="2021-03-14T06:18:36.174" v="7099" actId="478"/>
          <ac:picMkLst>
            <pc:docMk/>
            <pc:sldMk cId="1811267152" sldId="1586"/>
            <ac:picMk id="6" creationId="{B996EDB8-460F-C540-AB0B-F084BDEEA28C}"/>
          </ac:picMkLst>
        </pc:picChg>
        <pc:picChg chg="add mod">
          <ac:chgData name="Stack Simplify" userId="30f9c473cae68561" providerId="LiveId" clId="{DC827B05-11C0-2440-8382-553EBF7AC0D0}" dt="2021-03-14T06:19:06.476" v="7110" actId="1076"/>
          <ac:picMkLst>
            <pc:docMk/>
            <pc:sldMk cId="1811267152" sldId="1586"/>
            <ac:picMk id="8" creationId="{A5621E0B-923C-4447-AE26-78E392C826AF}"/>
          </ac:picMkLst>
        </pc:picChg>
        <pc:picChg chg="add mod">
          <ac:chgData name="Stack Simplify" userId="30f9c473cae68561" providerId="LiveId" clId="{DC827B05-11C0-2440-8382-553EBF7AC0D0}" dt="2021-03-14T06:18:54.260" v="7103" actId="1076"/>
          <ac:picMkLst>
            <pc:docMk/>
            <pc:sldMk cId="1811267152" sldId="1586"/>
            <ac:picMk id="9" creationId="{2A584CEF-C9F6-0649-B768-B91DAB039B0C}"/>
          </ac:picMkLst>
        </pc:picChg>
      </pc:sldChg>
      <pc:sldChg chg="new del">
        <pc:chgData name="Stack Simplify" userId="30f9c473cae68561" providerId="LiveId" clId="{DC827B05-11C0-2440-8382-553EBF7AC0D0}" dt="2021-03-14T04:36:28.574" v="5158" actId="2696"/>
        <pc:sldMkLst>
          <pc:docMk/>
          <pc:sldMk cId="2002927512" sldId="1586"/>
        </pc:sldMkLst>
      </pc:sldChg>
      <pc:sldChg chg="new del">
        <pc:chgData name="Stack Simplify" userId="30f9c473cae68561" providerId="LiveId" clId="{DC827B05-11C0-2440-8382-553EBF7AC0D0}" dt="2021-03-14T06:21:34.540" v="7116" actId="2696"/>
        <pc:sldMkLst>
          <pc:docMk/>
          <pc:sldMk cId="1635999162" sldId="1587"/>
        </pc:sldMkLst>
      </pc:sldChg>
      <pc:sldChg chg="new del">
        <pc:chgData name="Stack Simplify" userId="30f9c473cae68561" providerId="LiveId" clId="{DC827B05-11C0-2440-8382-553EBF7AC0D0}" dt="2021-03-14T06:21:41.884" v="7118" actId="2696"/>
        <pc:sldMkLst>
          <pc:docMk/>
          <pc:sldMk cId="1795784542" sldId="1587"/>
        </pc:sldMkLst>
      </pc:sldChg>
      <pc:sldChg chg="modSp add mod">
        <pc:chgData name="Stack Simplify" userId="30f9c473cae68561" providerId="LiveId" clId="{DC827B05-11C0-2440-8382-553EBF7AC0D0}" dt="2021-03-14T07:10:48.369" v="7145" actId="20577"/>
        <pc:sldMkLst>
          <pc:docMk/>
          <pc:sldMk cId="2259667884" sldId="1587"/>
        </pc:sldMkLst>
        <pc:spChg chg="mod">
          <ac:chgData name="Stack Simplify" userId="30f9c473cae68561" providerId="LiveId" clId="{DC827B05-11C0-2440-8382-553EBF7AC0D0}" dt="2021-03-14T07:10:48.369" v="7145" actId="20577"/>
          <ac:spMkLst>
            <pc:docMk/>
            <pc:sldMk cId="2259667884" sldId="1587"/>
            <ac:spMk id="8" creationId="{09329F3B-B988-4BA0-9BEA-4847C35EA442}"/>
          </ac:spMkLst>
        </pc:spChg>
      </pc:sldChg>
      <pc:sldChg chg="new del">
        <pc:chgData name="Stack Simplify" userId="30f9c473cae68561" providerId="LiveId" clId="{DC827B05-11C0-2440-8382-553EBF7AC0D0}" dt="2021-03-14T06:21:48.141" v="7120" actId="2696"/>
        <pc:sldMkLst>
          <pc:docMk/>
          <pc:sldMk cId="3351582655" sldId="1587"/>
        </pc:sldMkLst>
      </pc:sldChg>
      <pc:sldChg chg="addSp delSp modSp new mod modAnim">
        <pc:chgData name="Stack Simplify" userId="30f9c473cae68561" providerId="LiveId" clId="{DC827B05-11C0-2440-8382-553EBF7AC0D0}" dt="2021-03-14T11:26:32.672" v="8173" actId="6549"/>
        <pc:sldMkLst>
          <pc:docMk/>
          <pc:sldMk cId="187895448" sldId="1588"/>
        </pc:sldMkLst>
        <pc:spChg chg="add del">
          <ac:chgData name="Stack Simplify" userId="30f9c473cae68561" providerId="LiveId" clId="{DC827B05-11C0-2440-8382-553EBF7AC0D0}" dt="2021-03-14T07:30:52.976" v="7185" actId="478"/>
          <ac:spMkLst>
            <pc:docMk/>
            <pc:sldMk cId="187895448" sldId="1588"/>
            <ac:spMk id="3" creationId="{A82AB27B-9DEA-6844-BB3B-EC2ECB58828D}"/>
          </ac:spMkLst>
        </pc:spChg>
        <pc:spChg chg="add del mod">
          <ac:chgData name="Stack Simplify" userId="30f9c473cae68561" providerId="LiveId" clId="{DC827B05-11C0-2440-8382-553EBF7AC0D0}" dt="2021-03-14T07:32:12.763" v="7192" actId="1076"/>
          <ac:spMkLst>
            <pc:docMk/>
            <pc:sldMk cId="187895448" sldId="1588"/>
            <ac:spMk id="4" creationId="{D339EB99-1B53-724C-B1E6-770FD840F663}"/>
          </ac:spMkLst>
        </pc:spChg>
        <pc:spChg chg="add del">
          <ac:chgData name="Stack Simplify" userId="30f9c473cae68561" providerId="LiveId" clId="{DC827B05-11C0-2440-8382-553EBF7AC0D0}" dt="2021-03-14T07:13:06.721" v="7158" actId="11529"/>
          <ac:spMkLst>
            <pc:docMk/>
            <pc:sldMk cId="187895448" sldId="1588"/>
            <ac:spMk id="5" creationId="{6FB4B2AC-89D6-214B-ADB7-29903F458038}"/>
          </ac:spMkLst>
        </pc:spChg>
        <pc:spChg chg="add mod">
          <ac:chgData name="Stack Simplify" userId="30f9c473cae68561" providerId="LiveId" clId="{DC827B05-11C0-2440-8382-553EBF7AC0D0}" dt="2021-03-14T11:26:32.672" v="8173" actId="6549"/>
          <ac:spMkLst>
            <pc:docMk/>
            <pc:sldMk cId="187895448" sldId="1588"/>
            <ac:spMk id="6" creationId="{9862CDB8-9A13-7B48-B64F-7A47C2925834}"/>
          </ac:spMkLst>
        </pc:spChg>
        <pc:spChg chg="add mod">
          <ac:chgData name="Stack Simplify" userId="30f9c473cae68561" providerId="LiveId" clId="{DC827B05-11C0-2440-8382-553EBF7AC0D0}" dt="2021-03-14T07:41:49.860" v="7390" actId="1076"/>
          <ac:spMkLst>
            <pc:docMk/>
            <pc:sldMk cId="187895448" sldId="1588"/>
            <ac:spMk id="7" creationId="{2DCB900B-A43E-1F4A-865F-4615E32835FD}"/>
          </ac:spMkLst>
        </pc:spChg>
        <pc:spChg chg="add mod">
          <ac:chgData name="Stack Simplify" userId="30f9c473cae68561" providerId="LiveId" clId="{DC827B05-11C0-2440-8382-553EBF7AC0D0}" dt="2021-03-14T07:42:04.138" v="7395" actId="1076"/>
          <ac:spMkLst>
            <pc:docMk/>
            <pc:sldMk cId="187895448" sldId="1588"/>
            <ac:spMk id="8" creationId="{438F1FD4-3BAA-9748-A677-2639BEC37A29}"/>
          </ac:spMkLst>
        </pc:spChg>
        <pc:spChg chg="add del mod">
          <ac:chgData name="Stack Simplify" userId="30f9c473cae68561" providerId="LiveId" clId="{DC827B05-11C0-2440-8382-553EBF7AC0D0}" dt="2021-03-14T07:41:49.860" v="7390" actId="1076"/>
          <ac:spMkLst>
            <pc:docMk/>
            <pc:sldMk cId="187895448" sldId="1588"/>
            <ac:spMk id="9" creationId="{FA35373C-6335-A343-BD5C-2FFF8F5C0039}"/>
          </ac:spMkLst>
        </pc:spChg>
        <pc:spChg chg="add mod">
          <ac:chgData name="Stack Simplify" userId="30f9c473cae68561" providerId="LiveId" clId="{DC827B05-11C0-2440-8382-553EBF7AC0D0}" dt="2021-03-14T07:42:04.138" v="7395" actId="1076"/>
          <ac:spMkLst>
            <pc:docMk/>
            <pc:sldMk cId="187895448" sldId="1588"/>
            <ac:spMk id="10" creationId="{F6E41A54-C9C5-1344-AE98-76EC647FBC2E}"/>
          </ac:spMkLst>
        </pc:spChg>
        <pc:spChg chg="add mod">
          <ac:chgData name="Stack Simplify" userId="30f9c473cae68561" providerId="LiveId" clId="{DC827B05-11C0-2440-8382-553EBF7AC0D0}" dt="2021-03-14T07:42:04.481" v="7396" actId="1076"/>
          <ac:spMkLst>
            <pc:docMk/>
            <pc:sldMk cId="187895448" sldId="1588"/>
            <ac:spMk id="11" creationId="{0325E627-9790-6148-B8D8-F3BB1EA96DE0}"/>
          </ac:spMkLst>
        </pc:spChg>
        <pc:spChg chg="add mod">
          <ac:chgData name="Stack Simplify" userId="30f9c473cae68561" providerId="LiveId" clId="{DC827B05-11C0-2440-8382-553EBF7AC0D0}" dt="2021-03-14T07:42:04.481" v="7396" actId="1076"/>
          <ac:spMkLst>
            <pc:docMk/>
            <pc:sldMk cId="187895448" sldId="1588"/>
            <ac:spMk id="12" creationId="{0BBCB7E5-392D-AF4E-9584-46D40F59F79A}"/>
          </ac:spMkLst>
        </pc:spChg>
        <pc:spChg chg="add del mod">
          <ac:chgData name="Stack Simplify" userId="30f9c473cae68561" providerId="LiveId" clId="{DC827B05-11C0-2440-8382-553EBF7AC0D0}" dt="2021-03-14T07:38:43.115" v="7355" actId="478"/>
          <ac:spMkLst>
            <pc:docMk/>
            <pc:sldMk cId="187895448" sldId="1588"/>
            <ac:spMk id="13" creationId="{4DEB6E01-22FA-BA4A-BCAB-6AD0C0032E6C}"/>
          </ac:spMkLst>
        </pc:spChg>
        <pc:spChg chg="add mod">
          <ac:chgData name="Stack Simplify" userId="30f9c473cae68561" providerId="LiveId" clId="{DC827B05-11C0-2440-8382-553EBF7AC0D0}" dt="2021-03-14T08:04:09.533" v="7619" actId="207"/>
          <ac:spMkLst>
            <pc:docMk/>
            <pc:sldMk cId="187895448" sldId="1588"/>
            <ac:spMk id="14" creationId="{54FA2BB0-78D1-6241-AD78-E7257EAB40CE}"/>
          </ac:spMkLst>
        </pc:spChg>
        <pc:spChg chg="add del mod">
          <ac:chgData name="Stack Simplify" userId="30f9c473cae68561" providerId="LiveId" clId="{DC827B05-11C0-2440-8382-553EBF7AC0D0}" dt="2021-03-14T07:42:54.684" v="7438" actId="478"/>
          <ac:spMkLst>
            <pc:docMk/>
            <pc:sldMk cId="187895448" sldId="1588"/>
            <ac:spMk id="15" creationId="{F2ED6BE6-D648-184E-B496-1325FE1F1630}"/>
          </ac:spMkLst>
        </pc:spChg>
        <pc:spChg chg="add mod">
          <ac:chgData name="Stack Simplify" userId="30f9c473cae68561" providerId="LiveId" clId="{DC827B05-11C0-2440-8382-553EBF7AC0D0}" dt="2021-03-14T07:44:03.600" v="7497" actId="207"/>
          <ac:spMkLst>
            <pc:docMk/>
            <pc:sldMk cId="187895448" sldId="1588"/>
            <ac:spMk id="16" creationId="{32DFB313-63BB-F244-8570-03C82BA38B0D}"/>
          </ac:spMkLst>
        </pc:spChg>
      </pc:sldChg>
      <pc:sldChg chg="addSp delSp modSp new mod modAnim">
        <pc:chgData name="Stack Simplify" userId="30f9c473cae68561" providerId="LiveId" clId="{DC827B05-11C0-2440-8382-553EBF7AC0D0}" dt="2021-03-14T11:28:28.020" v="8183"/>
        <pc:sldMkLst>
          <pc:docMk/>
          <pc:sldMk cId="1971548860" sldId="1589"/>
        </pc:sldMkLst>
        <pc:spChg chg="del">
          <ac:chgData name="Stack Simplify" userId="30f9c473cae68561" providerId="LiveId" clId="{DC827B05-11C0-2440-8382-553EBF7AC0D0}" dt="2021-03-14T07:44:41.149" v="7523" actId="478"/>
          <ac:spMkLst>
            <pc:docMk/>
            <pc:sldMk cId="1971548860" sldId="1589"/>
            <ac:spMk id="3" creationId="{5727FE83-6C40-3F49-899D-A0CE61A9606C}"/>
          </ac:spMkLst>
        </pc:spChg>
        <pc:spChg chg="mod">
          <ac:chgData name="Stack Simplify" userId="30f9c473cae68561" providerId="LiveId" clId="{DC827B05-11C0-2440-8382-553EBF7AC0D0}" dt="2021-03-14T08:10:45.008" v="7798" actId="1076"/>
          <ac:spMkLst>
            <pc:docMk/>
            <pc:sldMk cId="1971548860" sldId="1589"/>
            <ac:spMk id="4" creationId="{71612061-93B3-494B-93B5-8F9A2AD0BD79}"/>
          </ac:spMkLst>
        </pc:spChg>
        <pc:spChg chg="add del mod">
          <ac:chgData name="Stack Simplify" userId="30f9c473cae68561" providerId="LiveId" clId="{DC827B05-11C0-2440-8382-553EBF7AC0D0}" dt="2021-03-14T08:10:27.146" v="7792" actId="478"/>
          <ac:spMkLst>
            <pc:docMk/>
            <pc:sldMk cId="1971548860" sldId="1589"/>
            <ac:spMk id="5" creationId="{7638AFCF-B432-EB49-9C19-58F1721E83A6}"/>
          </ac:spMkLst>
        </pc:spChg>
        <pc:spChg chg="add mod">
          <ac:chgData name="Stack Simplify" userId="30f9c473cae68561" providerId="LiveId" clId="{DC827B05-11C0-2440-8382-553EBF7AC0D0}" dt="2021-03-14T08:17:36.395" v="7913" actId="255"/>
          <ac:spMkLst>
            <pc:docMk/>
            <pc:sldMk cId="1971548860" sldId="1589"/>
            <ac:spMk id="6" creationId="{DB55FFFC-3B2C-994D-BEF5-280233241DFB}"/>
          </ac:spMkLst>
        </pc:spChg>
        <pc:spChg chg="add del mod">
          <ac:chgData name="Stack Simplify" userId="30f9c473cae68561" providerId="LiveId" clId="{DC827B05-11C0-2440-8382-553EBF7AC0D0}" dt="2021-03-14T08:10:27.146" v="7792" actId="478"/>
          <ac:spMkLst>
            <pc:docMk/>
            <pc:sldMk cId="1971548860" sldId="1589"/>
            <ac:spMk id="7" creationId="{78D9A583-3CBA-9B4C-B4B0-5D4CEDD9BD29}"/>
          </ac:spMkLst>
        </pc:spChg>
        <pc:spChg chg="add del mod">
          <ac:chgData name="Stack Simplify" userId="30f9c473cae68561" providerId="LiveId" clId="{DC827B05-11C0-2440-8382-553EBF7AC0D0}" dt="2021-03-14T08:10:27.146" v="7792" actId="478"/>
          <ac:spMkLst>
            <pc:docMk/>
            <pc:sldMk cId="1971548860" sldId="1589"/>
            <ac:spMk id="8" creationId="{807733BB-FBA7-C24A-9596-101C38A93393}"/>
          </ac:spMkLst>
        </pc:spChg>
        <pc:spChg chg="add mod">
          <ac:chgData name="Stack Simplify" userId="30f9c473cae68561" providerId="LiveId" clId="{DC827B05-11C0-2440-8382-553EBF7AC0D0}" dt="2021-03-14T08:13:25.641" v="7831" actId="207"/>
          <ac:spMkLst>
            <pc:docMk/>
            <pc:sldMk cId="1971548860" sldId="1589"/>
            <ac:spMk id="9" creationId="{FB9BF4CD-8944-044F-88CE-8EF4550A5562}"/>
          </ac:spMkLst>
        </pc:spChg>
        <pc:spChg chg="add del mod">
          <ac:chgData name="Stack Simplify" userId="30f9c473cae68561" providerId="LiveId" clId="{DC827B05-11C0-2440-8382-553EBF7AC0D0}" dt="2021-03-14T08:10:27.146" v="7792" actId="478"/>
          <ac:spMkLst>
            <pc:docMk/>
            <pc:sldMk cId="1971548860" sldId="1589"/>
            <ac:spMk id="10" creationId="{6E535B39-E557-754E-80A2-BFE1F9B58337}"/>
          </ac:spMkLst>
        </pc:spChg>
        <pc:spChg chg="add del mod">
          <ac:chgData name="Stack Simplify" userId="30f9c473cae68561" providerId="LiveId" clId="{DC827B05-11C0-2440-8382-553EBF7AC0D0}" dt="2021-03-14T08:10:27.146" v="7792" actId="478"/>
          <ac:spMkLst>
            <pc:docMk/>
            <pc:sldMk cId="1971548860" sldId="1589"/>
            <ac:spMk id="11" creationId="{86F4C04B-856B-8548-A9DE-24CBD62A6187}"/>
          </ac:spMkLst>
        </pc:spChg>
        <pc:picChg chg="add mod">
          <ac:chgData name="Stack Simplify" userId="30f9c473cae68561" providerId="LiveId" clId="{DC827B05-11C0-2440-8382-553EBF7AC0D0}" dt="2021-03-14T08:12:53.210" v="7823" actId="1076"/>
          <ac:picMkLst>
            <pc:docMk/>
            <pc:sldMk cId="1971548860" sldId="1589"/>
            <ac:picMk id="12" creationId="{79BC951F-D054-C741-B14D-8CF1E5579A2D}"/>
          </ac:picMkLst>
        </pc:picChg>
        <pc:picChg chg="add del mod">
          <ac:chgData name="Stack Simplify" userId="30f9c473cae68561" providerId="LiveId" clId="{DC827B05-11C0-2440-8382-553EBF7AC0D0}" dt="2021-03-14T08:12:10.781" v="7811"/>
          <ac:picMkLst>
            <pc:docMk/>
            <pc:sldMk cId="1971548860" sldId="1589"/>
            <ac:picMk id="13" creationId="{A34E3B83-2220-5545-901F-F576115CC9B8}"/>
          </ac:picMkLst>
        </pc:picChg>
        <pc:picChg chg="add del mod">
          <ac:chgData name="Stack Simplify" userId="30f9c473cae68561" providerId="LiveId" clId="{DC827B05-11C0-2440-8382-553EBF7AC0D0}" dt="2021-03-14T08:12:42.650" v="7817" actId="478"/>
          <ac:picMkLst>
            <pc:docMk/>
            <pc:sldMk cId="1971548860" sldId="1589"/>
            <ac:picMk id="14" creationId="{F05D0F57-70F1-0C4C-823B-B3748F8A7E56}"/>
          </ac:picMkLst>
        </pc:picChg>
        <pc:picChg chg="add mod">
          <ac:chgData name="Stack Simplify" userId="30f9c473cae68561" providerId="LiveId" clId="{DC827B05-11C0-2440-8382-553EBF7AC0D0}" dt="2021-03-14T08:12:50.808" v="7822" actId="1076"/>
          <ac:picMkLst>
            <pc:docMk/>
            <pc:sldMk cId="1971548860" sldId="1589"/>
            <ac:picMk id="15" creationId="{0437E9E6-6D23-8B4D-8E9C-A041F0771364}"/>
          </ac:picMkLst>
        </pc:picChg>
      </pc:sldChg>
      <pc:sldChg chg="add del">
        <pc:chgData name="Stack Simplify" userId="30f9c473cae68561" providerId="LiveId" clId="{DC827B05-11C0-2440-8382-553EBF7AC0D0}" dt="2021-03-14T07:13:05.558" v="7157"/>
        <pc:sldMkLst>
          <pc:docMk/>
          <pc:sldMk cId="3835351709" sldId="1589"/>
        </pc:sldMkLst>
      </pc:sldChg>
      <pc:sldChg chg="add del">
        <pc:chgData name="Stack Simplify" userId="30f9c473cae68561" providerId="LiveId" clId="{DC827B05-11C0-2440-8382-553EBF7AC0D0}" dt="2021-03-14T07:13:04.122" v="7156"/>
        <pc:sldMkLst>
          <pc:docMk/>
          <pc:sldMk cId="857766876" sldId="1590"/>
        </pc:sldMkLst>
      </pc:sldChg>
      <pc:sldChg chg="addSp delSp modSp add mod ord modAnim">
        <pc:chgData name="Stack Simplify" userId="30f9c473cae68561" providerId="LiveId" clId="{DC827B05-11C0-2440-8382-553EBF7AC0D0}" dt="2021-03-14T11:27:33.047" v="8174"/>
        <pc:sldMkLst>
          <pc:docMk/>
          <pc:sldMk cId="1268090960" sldId="1590"/>
        </pc:sldMkLst>
        <pc:spChg chg="mod">
          <ac:chgData name="Stack Simplify" userId="30f9c473cae68561" providerId="LiveId" clId="{DC827B05-11C0-2440-8382-553EBF7AC0D0}" dt="2021-03-14T08:09:47" v="7765" actId="2085"/>
          <ac:spMkLst>
            <pc:docMk/>
            <pc:sldMk cId="1268090960" sldId="1590"/>
            <ac:spMk id="5" creationId="{7638AFCF-B432-EB49-9C19-58F1721E83A6}"/>
          </ac:spMkLst>
        </pc:spChg>
        <pc:spChg chg="mod">
          <ac:chgData name="Stack Simplify" userId="30f9c473cae68561" providerId="LiveId" clId="{DC827B05-11C0-2440-8382-553EBF7AC0D0}" dt="2021-03-14T08:10:05.785" v="7772" actId="1076"/>
          <ac:spMkLst>
            <pc:docMk/>
            <pc:sldMk cId="1268090960" sldId="1590"/>
            <ac:spMk id="6" creationId="{DB55FFFC-3B2C-994D-BEF5-280233241DFB}"/>
          </ac:spMkLst>
        </pc:spChg>
        <pc:spChg chg="mod">
          <ac:chgData name="Stack Simplify" userId="30f9c473cae68561" providerId="LiveId" clId="{DC827B05-11C0-2440-8382-553EBF7AC0D0}" dt="2021-03-14T08:10:01.656" v="7770" actId="207"/>
          <ac:spMkLst>
            <pc:docMk/>
            <pc:sldMk cId="1268090960" sldId="1590"/>
            <ac:spMk id="7" creationId="{78D9A583-3CBA-9B4C-B4B0-5D4CEDD9BD29}"/>
          </ac:spMkLst>
        </pc:spChg>
        <pc:spChg chg="mod">
          <ac:chgData name="Stack Simplify" userId="30f9c473cae68561" providerId="LiveId" clId="{DC827B05-11C0-2440-8382-553EBF7AC0D0}" dt="2021-03-14T08:10:07.800" v="7773" actId="1076"/>
          <ac:spMkLst>
            <pc:docMk/>
            <pc:sldMk cId="1268090960" sldId="1590"/>
            <ac:spMk id="8" creationId="{807733BB-FBA7-C24A-9596-101C38A93393}"/>
          </ac:spMkLst>
        </pc:spChg>
        <pc:spChg chg="del">
          <ac:chgData name="Stack Simplify" userId="30f9c473cae68561" providerId="LiveId" clId="{DC827B05-11C0-2440-8382-553EBF7AC0D0}" dt="2021-03-14T08:07:52.507" v="7723" actId="478"/>
          <ac:spMkLst>
            <pc:docMk/>
            <pc:sldMk cId="1268090960" sldId="1590"/>
            <ac:spMk id="9" creationId="{FB9BF4CD-8944-044F-88CE-8EF4550A5562}"/>
          </ac:spMkLst>
        </pc:spChg>
        <pc:spChg chg="del">
          <ac:chgData name="Stack Simplify" userId="30f9c473cae68561" providerId="LiveId" clId="{DC827B05-11C0-2440-8382-553EBF7AC0D0}" dt="2021-03-14T08:07:52.507" v="7723" actId="478"/>
          <ac:spMkLst>
            <pc:docMk/>
            <pc:sldMk cId="1268090960" sldId="1590"/>
            <ac:spMk id="10" creationId="{6E535B39-E557-754E-80A2-BFE1F9B58337}"/>
          </ac:spMkLst>
        </pc:spChg>
        <pc:spChg chg="del">
          <ac:chgData name="Stack Simplify" userId="30f9c473cae68561" providerId="LiveId" clId="{DC827B05-11C0-2440-8382-553EBF7AC0D0}" dt="2021-03-14T08:07:52.507" v="7723" actId="478"/>
          <ac:spMkLst>
            <pc:docMk/>
            <pc:sldMk cId="1268090960" sldId="1590"/>
            <ac:spMk id="11" creationId="{86F4C04B-856B-8548-A9DE-24CBD62A6187}"/>
          </ac:spMkLst>
        </pc:spChg>
        <pc:cxnChg chg="add mod">
          <ac:chgData name="Stack Simplify" userId="30f9c473cae68561" providerId="LiveId" clId="{DC827B05-11C0-2440-8382-553EBF7AC0D0}" dt="2021-03-14T08:10:05.785" v="7772" actId="1076"/>
          <ac:cxnSpMkLst>
            <pc:docMk/>
            <pc:sldMk cId="1268090960" sldId="1590"/>
            <ac:cxnSpMk id="12" creationId="{BA9F7721-930E-A644-90AA-06E901FDF78A}"/>
          </ac:cxnSpMkLst>
        </pc:cxnChg>
        <pc:cxnChg chg="add mod">
          <ac:chgData name="Stack Simplify" userId="30f9c473cae68561" providerId="LiveId" clId="{DC827B05-11C0-2440-8382-553EBF7AC0D0}" dt="2021-03-14T08:09:37.507" v="7762" actId="692"/>
          <ac:cxnSpMkLst>
            <pc:docMk/>
            <pc:sldMk cId="1268090960" sldId="1590"/>
            <ac:cxnSpMk id="14" creationId="{398A64D1-504F-4449-B858-17C055CBFABD}"/>
          </ac:cxnSpMkLst>
        </pc:cxnChg>
        <pc:cxnChg chg="add mod">
          <ac:chgData name="Stack Simplify" userId="30f9c473cae68561" providerId="LiveId" clId="{DC827B05-11C0-2440-8382-553EBF7AC0D0}" dt="2021-03-14T08:10:07.800" v="7773" actId="1076"/>
          <ac:cxnSpMkLst>
            <pc:docMk/>
            <pc:sldMk cId="1268090960" sldId="1590"/>
            <ac:cxnSpMk id="16" creationId="{5D02298C-BE52-3D4C-912E-E5ECC74C29F0}"/>
          </ac:cxnSpMkLst>
        </pc:cxnChg>
      </pc:sldChg>
      <pc:sldChg chg="add del">
        <pc:chgData name="Stack Simplify" userId="30f9c473cae68561" providerId="LiveId" clId="{DC827B05-11C0-2440-8382-553EBF7AC0D0}" dt="2021-03-14T08:21:06.597" v="7966" actId="2696"/>
        <pc:sldMkLst>
          <pc:docMk/>
          <pc:sldMk cId="2996097244" sldId="1591"/>
        </pc:sldMkLst>
      </pc:sldChg>
      <pc:sldChg chg="addSp delSp modSp new mod modAnim">
        <pc:chgData name="Stack Simplify" userId="30f9c473cae68561" providerId="LiveId" clId="{DC827B05-11C0-2440-8382-553EBF7AC0D0}" dt="2021-03-14T11:28:06.253" v="8181"/>
        <pc:sldMkLst>
          <pc:docMk/>
          <pc:sldMk cId="3383180546" sldId="1592"/>
        </pc:sldMkLst>
        <pc:spChg chg="del">
          <ac:chgData name="Stack Simplify" userId="30f9c473cae68561" providerId="LiveId" clId="{DC827B05-11C0-2440-8382-553EBF7AC0D0}" dt="2021-03-14T08:13:37.389" v="7849" actId="478"/>
          <ac:spMkLst>
            <pc:docMk/>
            <pc:sldMk cId="3383180546" sldId="1592"/>
            <ac:spMk id="3" creationId="{69206E47-753F-494C-8E43-3E69F1753185}"/>
          </ac:spMkLst>
        </pc:spChg>
        <pc:spChg chg="mod">
          <ac:chgData name="Stack Simplify" userId="30f9c473cae68561" providerId="LiveId" clId="{DC827B05-11C0-2440-8382-553EBF7AC0D0}" dt="2021-03-14T08:15:38.829" v="7866" actId="1076"/>
          <ac:spMkLst>
            <pc:docMk/>
            <pc:sldMk cId="3383180546" sldId="1592"/>
            <ac:spMk id="4" creationId="{E922ADF1-CD34-AC47-B1C5-6A988F1F4C76}"/>
          </ac:spMkLst>
        </pc:spChg>
        <pc:spChg chg="add mod">
          <ac:chgData name="Stack Simplify" userId="30f9c473cae68561" providerId="LiveId" clId="{DC827B05-11C0-2440-8382-553EBF7AC0D0}" dt="2021-03-14T08:16:49.146" v="7882" actId="207"/>
          <ac:spMkLst>
            <pc:docMk/>
            <pc:sldMk cId="3383180546" sldId="1592"/>
            <ac:spMk id="6" creationId="{F3D75BDA-1614-8D47-A807-366E9A5B9721}"/>
          </ac:spMkLst>
        </pc:spChg>
        <pc:spChg chg="add mod">
          <ac:chgData name="Stack Simplify" userId="30f9c473cae68561" providerId="LiveId" clId="{DC827B05-11C0-2440-8382-553EBF7AC0D0}" dt="2021-03-14T08:16:49.146" v="7882" actId="207"/>
          <ac:spMkLst>
            <pc:docMk/>
            <pc:sldMk cId="3383180546" sldId="1592"/>
            <ac:spMk id="7" creationId="{9CC54F4F-0E49-AC47-8DD7-90DC8DD86488}"/>
          </ac:spMkLst>
        </pc:spChg>
        <pc:picChg chg="add mod">
          <ac:chgData name="Stack Simplify" userId="30f9c473cae68561" providerId="LiveId" clId="{DC827B05-11C0-2440-8382-553EBF7AC0D0}" dt="2021-03-14T11:27:59.912" v="8179" actId="1076"/>
          <ac:picMkLst>
            <pc:docMk/>
            <pc:sldMk cId="3383180546" sldId="1592"/>
            <ac:picMk id="5" creationId="{8C033418-59E2-3F43-AEA2-125E3D0B7C7C}"/>
          </ac:picMkLst>
        </pc:picChg>
      </pc:sldChg>
      <pc:sldChg chg="addSp delSp modSp add mod modAnim">
        <pc:chgData name="Stack Simplify" userId="30f9c473cae68561" providerId="LiveId" clId="{DC827B05-11C0-2440-8382-553EBF7AC0D0}" dt="2021-03-14T11:28:49.113" v="8185"/>
        <pc:sldMkLst>
          <pc:docMk/>
          <pc:sldMk cId="3804238118" sldId="1593"/>
        </pc:sldMkLst>
        <pc:spChg chg="mod">
          <ac:chgData name="Stack Simplify" userId="30f9c473cae68561" providerId="LiveId" clId="{DC827B05-11C0-2440-8382-553EBF7AC0D0}" dt="2021-03-14T08:17:12.490" v="7897" actId="20577"/>
          <ac:spMkLst>
            <pc:docMk/>
            <pc:sldMk cId="3804238118" sldId="1593"/>
            <ac:spMk id="4" creationId="{71612061-93B3-494B-93B5-8F9A2AD0BD79}"/>
          </ac:spMkLst>
        </pc:spChg>
        <pc:spChg chg="mod">
          <ac:chgData name="Stack Simplify" userId="30f9c473cae68561" providerId="LiveId" clId="{DC827B05-11C0-2440-8382-553EBF7AC0D0}" dt="2021-03-14T08:17:43.036" v="7914" actId="255"/>
          <ac:spMkLst>
            <pc:docMk/>
            <pc:sldMk cId="3804238118" sldId="1593"/>
            <ac:spMk id="6" creationId="{DB55FFFC-3B2C-994D-BEF5-280233241DFB}"/>
          </ac:spMkLst>
        </pc:spChg>
        <pc:spChg chg="mod">
          <ac:chgData name="Stack Simplify" userId="30f9c473cae68561" providerId="LiveId" clId="{DC827B05-11C0-2440-8382-553EBF7AC0D0}" dt="2021-03-14T08:20:30.376" v="7960" actId="207"/>
          <ac:spMkLst>
            <pc:docMk/>
            <pc:sldMk cId="3804238118" sldId="1593"/>
            <ac:spMk id="9" creationId="{FB9BF4CD-8944-044F-88CE-8EF4550A5562}"/>
          </ac:spMkLst>
        </pc:spChg>
        <pc:picChg chg="add mod">
          <ac:chgData name="Stack Simplify" userId="30f9c473cae68561" providerId="LiveId" clId="{DC827B05-11C0-2440-8382-553EBF7AC0D0}" dt="2021-03-14T08:18:40.506" v="7922" actId="14100"/>
          <ac:picMkLst>
            <pc:docMk/>
            <pc:sldMk cId="3804238118" sldId="1593"/>
            <ac:picMk id="3" creationId="{F3AE21D7-D9C8-974B-AE4B-9B7580E8A353}"/>
          </ac:picMkLst>
        </pc:picChg>
        <pc:picChg chg="del">
          <ac:chgData name="Stack Simplify" userId="30f9c473cae68561" providerId="LiveId" clId="{DC827B05-11C0-2440-8382-553EBF7AC0D0}" dt="2021-03-14T08:17:24.411" v="7899" actId="478"/>
          <ac:picMkLst>
            <pc:docMk/>
            <pc:sldMk cId="3804238118" sldId="1593"/>
            <ac:picMk id="12" creationId="{79BC951F-D054-C741-B14D-8CF1E5579A2D}"/>
          </ac:picMkLst>
        </pc:picChg>
        <pc:picChg chg="del">
          <ac:chgData name="Stack Simplify" userId="30f9c473cae68561" providerId="LiveId" clId="{DC827B05-11C0-2440-8382-553EBF7AC0D0}" dt="2021-03-14T08:17:24.411" v="7899" actId="478"/>
          <ac:picMkLst>
            <pc:docMk/>
            <pc:sldMk cId="3804238118" sldId="1593"/>
            <ac:picMk id="15" creationId="{0437E9E6-6D23-8B4D-8E9C-A041F0771364}"/>
          </ac:picMkLst>
        </pc:picChg>
      </pc:sldChg>
      <pc:sldChg chg="addSp delSp modSp add mod modAnim">
        <pc:chgData name="Stack Simplify" userId="30f9c473cae68561" providerId="LiveId" clId="{DC827B05-11C0-2440-8382-553EBF7AC0D0}" dt="2021-03-14T11:29:09.026" v="8187"/>
        <pc:sldMkLst>
          <pc:docMk/>
          <pc:sldMk cId="1869418442" sldId="1594"/>
        </pc:sldMkLst>
        <pc:spChg chg="mod">
          <ac:chgData name="Stack Simplify" userId="30f9c473cae68561" providerId="LiveId" clId="{DC827B05-11C0-2440-8382-553EBF7AC0D0}" dt="2021-03-14T08:18:48.946" v="7931" actId="20577"/>
          <ac:spMkLst>
            <pc:docMk/>
            <pc:sldMk cId="1869418442" sldId="1594"/>
            <ac:spMk id="4" creationId="{71612061-93B3-494B-93B5-8F9A2AD0BD79}"/>
          </ac:spMkLst>
        </pc:spChg>
        <pc:spChg chg="mod">
          <ac:chgData name="Stack Simplify" userId="30f9c473cae68561" providerId="LiveId" clId="{DC827B05-11C0-2440-8382-553EBF7AC0D0}" dt="2021-03-14T08:20:09.840" v="7955" actId="14100"/>
          <ac:spMkLst>
            <pc:docMk/>
            <pc:sldMk cId="1869418442" sldId="1594"/>
            <ac:spMk id="6" creationId="{DB55FFFC-3B2C-994D-BEF5-280233241DFB}"/>
          </ac:spMkLst>
        </pc:spChg>
        <pc:spChg chg="mod">
          <ac:chgData name="Stack Simplify" userId="30f9c473cae68561" providerId="LiveId" clId="{DC827B05-11C0-2440-8382-553EBF7AC0D0}" dt="2021-03-14T08:20:54.360" v="7965" actId="207"/>
          <ac:spMkLst>
            <pc:docMk/>
            <pc:sldMk cId="1869418442" sldId="1594"/>
            <ac:spMk id="9" creationId="{FB9BF4CD-8944-044F-88CE-8EF4550A5562}"/>
          </ac:spMkLst>
        </pc:spChg>
        <pc:picChg chg="del">
          <ac:chgData name="Stack Simplify" userId="30f9c473cae68561" providerId="LiveId" clId="{DC827B05-11C0-2440-8382-553EBF7AC0D0}" dt="2021-03-14T08:18:56.234" v="7944" actId="478"/>
          <ac:picMkLst>
            <pc:docMk/>
            <pc:sldMk cId="1869418442" sldId="1594"/>
            <ac:picMk id="3" creationId="{F3AE21D7-D9C8-974B-AE4B-9B7580E8A353}"/>
          </ac:picMkLst>
        </pc:picChg>
        <pc:picChg chg="add mod">
          <ac:chgData name="Stack Simplify" userId="30f9c473cae68561" providerId="LiveId" clId="{DC827B05-11C0-2440-8382-553EBF7AC0D0}" dt="2021-03-14T08:20:11.048" v="7956" actId="1076"/>
          <ac:picMkLst>
            <pc:docMk/>
            <pc:sldMk cId="1869418442" sldId="1594"/>
            <ac:picMk id="5" creationId="{051A91B8-0E5D-AC4B-AAC0-D03723602A3F}"/>
          </ac:picMkLst>
        </pc:picChg>
      </pc:sldChg>
      <pc:sldChg chg="addSp delSp modSp add mod modAnim">
        <pc:chgData name="Stack Simplify" userId="30f9c473cae68561" providerId="LiveId" clId="{DC827B05-11C0-2440-8382-553EBF7AC0D0}" dt="2021-03-14T11:29:36.002" v="8189"/>
        <pc:sldMkLst>
          <pc:docMk/>
          <pc:sldMk cId="2163263479" sldId="1595"/>
        </pc:sldMkLst>
        <pc:spChg chg="mod">
          <ac:chgData name="Stack Simplify" userId="30f9c473cae68561" providerId="LiveId" clId="{DC827B05-11C0-2440-8382-553EBF7AC0D0}" dt="2021-03-14T08:21:24.907" v="7987" actId="20577"/>
          <ac:spMkLst>
            <pc:docMk/>
            <pc:sldMk cId="2163263479" sldId="1595"/>
            <ac:spMk id="4" creationId="{71612061-93B3-494B-93B5-8F9A2AD0BD79}"/>
          </ac:spMkLst>
        </pc:spChg>
        <pc:spChg chg="mod">
          <ac:chgData name="Stack Simplify" userId="30f9c473cae68561" providerId="LiveId" clId="{DC827B05-11C0-2440-8382-553EBF7AC0D0}" dt="2021-03-14T08:23:27.095" v="8018"/>
          <ac:spMkLst>
            <pc:docMk/>
            <pc:sldMk cId="2163263479" sldId="1595"/>
            <ac:spMk id="6" creationId="{DB55FFFC-3B2C-994D-BEF5-280233241DFB}"/>
          </ac:spMkLst>
        </pc:spChg>
        <pc:spChg chg="mod">
          <ac:chgData name="Stack Simplify" userId="30f9c473cae68561" providerId="LiveId" clId="{DC827B05-11C0-2440-8382-553EBF7AC0D0}" dt="2021-03-14T08:25:06.787" v="8057" actId="207"/>
          <ac:spMkLst>
            <pc:docMk/>
            <pc:sldMk cId="2163263479" sldId="1595"/>
            <ac:spMk id="9" creationId="{FB9BF4CD-8944-044F-88CE-8EF4550A5562}"/>
          </ac:spMkLst>
        </pc:spChg>
        <pc:picChg chg="add del mod">
          <ac:chgData name="Stack Simplify" userId="30f9c473cae68561" providerId="LiveId" clId="{DC827B05-11C0-2440-8382-553EBF7AC0D0}" dt="2021-03-14T08:25:38.341" v="8058" actId="478"/>
          <ac:picMkLst>
            <pc:docMk/>
            <pc:sldMk cId="2163263479" sldId="1595"/>
            <ac:picMk id="3" creationId="{892E2B7B-6CFF-724E-89DE-2D1680DCCA7E}"/>
          </ac:picMkLst>
        </pc:picChg>
        <pc:picChg chg="del">
          <ac:chgData name="Stack Simplify" userId="30f9c473cae68561" providerId="LiveId" clId="{DC827B05-11C0-2440-8382-553EBF7AC0D0}" dt="2021-03-14T08:21:26.888" v="7988" actId="478"/>
          <ac:picMkLst>
            <pc:docMk/>
            <pc:sldMk cId="2163263479" sldId="1595"/>
            <ac:picMk id="5" creationId="{051A91B8-0E5D-AC4B-AAC0-D03723602A3F}"/>
          </ac:picMkLst>
        </pc:picChg>
        <pc:picChg chg="add mod">
          <ac:chgData name="Stack Simplify" userId="30f9c473cae68561" providerId="LiveId" clId="{DC827B05-11C0-2440-8382-553EBF7AC0D0}" dt="2021-03-14T08:24:25.122" v="8031" actId="1076"/>
          <ac:picMkLst>
            <pc:docMk/>
            <pc:sldMk cId="2163263479" sldId="1595"/>
            <ac:picMk id="7" creationId="{8E0E8E4B-0852-3041-A069-6DCAB755F96A}"/>
          </ac:picMkLst>
        </pc:picChg>
        <pc:picChg chg="add mod">
          <ac:chgData name="Stack Simplify" userId="30f9c473cae68561" providerId="LiveId" clId="{DC827B05-11C0-2440-8382-553EBF7AC0D0}" dt="2021-03-14T08:25:59.058" v="8064" actId="14100"/>
          <ac:picMkLst>
            <pc:docMk/>
            <pc:sldMk cId="2163263479" sldId="1595"/>
            <ac:picMk id="8" creationId="{DB6EDED5-DDAD-F940-8159-27BF7EEAFB02}"/>
          </ac:picMkLst>
        </pc:picChg>
      </pc:sldChg>
      <pc:sldChg chg="addSp delSp modSp new mod">
        <pc:chgData name="Stack Simplify" userId="30f9c473cae68561" providerId="LiveId" clId="{DC827B05-11C0-2440-8382-553EBF7AC0D0}" dt="2021-03-14T11:26:00.203" v="8172" actId="692"/>
        <pc:sldMkLst>
          <pc:docMk/>
          <pc:sldMk cId="4236015214" sldId="1596"/>
        </pc:sldMkLst>
        <pc:spChg chg="del">
          <ac:chgData name="Stack Simplify" userId="30f9c473cae68561" providerId="LiveId" clId="{DC827B05-11C0-2440-8382-553EBF7AC0D0}" dt="2021-03-14T08:26:38.373" v="8066" actId="478"/>
          <ac:spMkLst>
            <pc:docMk/>
            <pc:sldMk cId="4236015214" sldId="1596"/>
            <ac:spMk id="3" creationId="{4F96BBBF-4216-794D-80DD-466A099BEB2D}"/>
          </ac:spMkLst>
        </pc:spChg>
        <pc:spChg chg="mod">
          <ac:chgData name="Stack Simplify" userId="30f9c473cae68561" providerId="LiveId" clId="{DC827B05-11C0-2440-8382-553EBF7AC0D0}" dt="2021-03-14T11:24:47.647" v="8145" actId="1076"/>
          <ac:spMkLst>
            <pc:docMk/>
            <pc:sldMk cId="4236015214" sldId="1596"/>
            <ac:spMk id="4" creationId="{E953222D-0EC3-5542-9C6B-6C76AAF4920A}"/>
          </ac:spMkLst>
        </pc:spChg>
        <pc:spChg chg="add mod">
          <ac:chgData name="Stack Simplify" userId="30f9c473cae68561" providerId="LiveId" clId="{DC827B05-11C0-2440-8382-553EBF7AC0D0}" dt="2021-03-14T11:26:00.203" v="8172" actId="692"/>
          <ac:spMkLst>
            <pc:docMk/>
            <pc:sldMk cId="4236015214" sldId="1596"/>
            <ac:spMk id="8" creationId="{CF12B3F3-04C3-2342-AE1D-98825B34ACD1}"/>
          </ac:spMkLst>
        </pc:spChg>
        <pc:picChg chg="add mod">
          <ac:chgData name="Stack Simplify" userId="30f9c473cae68561" providerId="LiveId" clId="{DC827B05-11C0-2440-8382-553EBF7AC0D0}" dt="2021-03-14T08:27:28.786" v="8135" actId="1076"/>
          <ac:picMkLst>
            <pc:docMk/>
            <pc:sldMk cId="4236015214" sldId="1596"/>
            <ac:picMk id="5" creationId="{E63FB23D-E64F-B441-AFC7-17B34570C910}"/>
          </ac:picMkLst>
        </pc:picChg>
        <pc:picChg chg="add mod">
          <ac:chgData name="Stack Simplify" userId="30f9c473cae68561" providerId="LiveId" clId="{DC827B05-11C0-2440-8382-553EBF7AC0D0}" dt="2021-03-14T11:25:39.066" v="8152" actId="1076"/>
          <ac:picMkLst>
            <pc:docMk/>
            <pc:sldMk cId="4236015214" sldId="1596"/>
            <ac:picMk id="6" creationId="{DE86A531-8B3E-1C43-AAAA-D1901BB5D644}"/>
          </ac:picMkLst>
        </pc:picChg>
        <pc:picChg chg="add mod">
          <ac:chgData name="Stack Simplify" userId="30f9c473cae68561" providerId="LiveId" clId="{DC827B05-11C0-2440-8382-553EBF7AC0D0}" dt="2021-03-14T11:25:40.898" v="8153" actId="1076"/>
          <ac:picMkLst>
            <pc:docMk/>
            <pc:sldMk cId="4236015214" sldId="1596"/>
            <ac:picMk id="7" creationId="{44BEE8BC-98F7-404A-AC4E-89453C22304C}"/>
          </ac:picMkLst>
        </pc:picChg>
      </pc:sldChg>
      <pc:sldChg chg="modSp add mod">
        <pc:chgData name="Stack Simplify" userId="30f9c473cae68561" providerId="LiveId" clId="{DC827B05-11C0-2440-8382-553EBF7AC0D0}" dt="2021-03-14T11:50:09.717" v="8199" actId="20577"/>
        <pc:sldMkLst>
          <pc:docMk/>
          <pc:sldMk cId="1483977648" sldId="1597"/>
        </pc:sldMkLst>
        <pc:spChg chg="mod">
          <ac:chgData name="Stack Simplify" userId="30f9c473cae68561" providerId="LiveId" clId="{DC827B05-11C0-2440-8382-553EBF7AC0D0}" dt="2021-03-14T11:50:09.717" v="8199" actId="20577"/>
          <ac:spMkLst>
            <pc:docMk/>
            <pc:sldMk cId="1483977648" sldId="1597"/>
            <ac:spMk id="8" creationId="{09329F3B-B988-4BA0-9BEA-4847C35EA442}"/>
          </ac:spMkLst>
        </pc:spChg>
      </pc:sldChg>
      <pc:sldChg chg="add del">
        <pc:chgData name="Stack Simplify" userId="30f9c473cae68561" providerId="LiveId" clId="{DC827B05-11C0-2440-8382-553EBF7AC0D0}" dt="2021-03-14T11:49:56.095" v="8191"/>
        <pc:sldMkLst>
          <pc:docMk/>
          <pc:sldMk cId="3364627812" sldId="1597"/>
        </pc:sldMkLst>
      </pc:sldChg>
      <pc:sldChg chg="addSp delSp modSp new mod modAnim">
        <pc:chgData name="Stack Simplify" userId="30f9c473cae68561" providerId="LiveId" clId="{DC827B05-11C0-2440-8382-553EBF7AC0D0}" dt="2021-03-14T12:12:04.522" v="8690" actId="207"/>
        <pc:sldMkLst>
          <pc:docMk/>
          <pc:sldMk cId="1595536798" sldId="1598"/>
        </pc:sldMkLst>
        <pc:spChg chg="del">
          <ac:chgData name="Stack Simplify" userId="30f9c473cae68561" providerId="LiveId" clId="{DC827B05-11C0-2440-8382-553EBF7AC0D0}" dt="2021-03-14T11:50:22.408" v="8218" actId="478"/>
          <ac:spMkLst>
            <pc:docMk/>
            <pc:sldMk cId="1595536798" sldId="1598"/>
            <ac:spMk id="3" creationId="{3E59B73F-14C5-D147-87F3-5D38709EAA93}"/>
          </ac:spMkLst>
        </pc:spChg>
        <pc:spChg chg="mod">
          <ac:chgData name="Stack Simplify" userId="30f9c473cae68561" providerId="LiveId" clId="{DC827B05-11C0-2440-8382-553EBF7AC0D0}" dt="2021-03-14T11:50:31.402" v="8219" actId="1076"/>
          <ac:spMkLst>
            <pc:docMk/>
            <pc:sldMk cId="1595536798" sldId="1598"/>
            <ac:spMk id="4" creationId="{9216A724-3A2C-FD45-802D-485935EBD918}"/>
          </ac:spMkLst>
        </pc:spChg>
        <pc:spChg chg="add mod">
          <ac:chgData name="Stack Simplify" userId="30f9c473cae68561" providerId="LiveId" clId="{DC827B05-11C0-2440-8382-553EBF7AC0D0}" dt="2021-03-14T12:06:30.263" v="8620" actId="207"/>
          <ac:spMkLst>
            <pc:docMk/>
            <pc:sldMk cId="1595536798" sldId="1598"/>
            <ac:spMk id="5" creationId="{3301CD8D-ACE3-D140-99C1-D81F0E6346BA}"/>
          </ac:spMkLst>
        </pc:spChg>
        <pc:spChg chg="add del mod">
          <ac:chgData name="Stack Simplify" userId="30f9c473cae68561" providerId="LiveId" clId="{DC827B05-11C0-2440-8382-553EBF7AC0D0}" dt="2021-03-14T11:59:26.834" v="8411" actId="478"/>
          <ac:spMkLst>
            <pc:docMk/>
            <pc:sldMk cId="1595536798" sldId="1598"/>
            <ac:spMk id="6" creationId="{EBCF8D5B-D45C-A145-9D1A-C0121136E427}"/>
          </ac:spMkLst>
        </pc:spChg>
        <pc:spChg chg="add del mod">
          <ac:chgData name="Stack Simplify" userId="30f9c473cae68561" providerId="LiveId" clId="{DC827B05-11C0-2440-8382-553EBF7AC0D0}" dt="2021-03-14T11:54:54.892" v="8269" actId="478"/>
          <ac:spMkLst>
            <pc:docMk/>
            <pc:sldMk cId="1595536798" sldId="1598"/>
            <ac:spMk id="7" creationId="{752A17B7-1275-1E4A-8C46-28F455750B9D}"/>
          </ac:spMkLst>
        </pc:spChg>
        <pc:spChg chg="add del mod">
          <ac:chgData name="Stack Simplify" userId="30f9c473cae68561" providerId="LiveId" clId="{DC827B05-11C0-2440-8382-553EBF7AC0D0}" dt="2021-03-14T11:59:26.834" v="8411" actId="478"/>
          <ac:spMkLst>
            <pc:docMk/>
            <pc:sldMk cId="1595536798" sldId="1598"/>
            <ac:spMk id="8" creationId="{24195A6E-F9AA-FA45-91F0-F7E1B5A1653D}"/>
          </ac:spMkLst>
        </pc:spChg>
        <pc:spChg chg="add del mod">
          <ac:chgData name="Stack Simplify" userId="30f9c473cae68561" providerId="LiveId" clId="{DC827B05-11C0-2440-8382-553EBF7AC0D0}" dt="2021-03-14T11:59:26.834" v="8411" actId="478"/>
          <ac:spMkLst>
            <pc:docMk/>
            <pc:sldMk cId="1595536798" sldId="1598"/>
            <ac:spMk id="9" creationId="{B2741DDE-5E07-C14B-95F8-082EDA119E08}"/>
          </ac:spMkLst>
        </pc:spChg>
        <pc:spChg chg="add del mod">
          <ac:chgData name="Stack Simplify" userId="30f9c473cae68561" providerId="LiveId" clId="{DC827B05-11C0-2440-8382-553EBF7AC0D0}" dt="2021-03-14T11:59:26.834" v="8411" actId="478"/>
          <ac:spMkLst>
            <pc:docMk/>
            <pc:sldMk cId="1595536798" sldId="1598"/>
            <ac:spMk id="10" creationId="{D64841CE-3949-B244-B9CB-AD0911F5CA6C}"/>
          </ac:spMkLst>
        </pc:spChg>
        <pc:spChg chg="add del mod">
          <ac:chgData name="Stack Simplify" userId="30f9c473cae68561" providerId="LiveId" clId="{DC827B05-11C0-2440-8382-553EBF7AC0D0}" dt="2021-03-14T11:59:26.834" v="8411" actId="478"/>
          <ac:spMkLst>
            <pc:docMk/>
            <pc:sldMk cId="1595536798" sldId="1598"/>
            <ac:spMk id="11" creationId="{D11189C9-2CD1-2D4A-A7F5-C54B545FEAE2}"/>
          </ac:spMkLst>
        </pc:spChg>
        <pc:spChg chg="add del mod">
          <ac:chgData name="Stack Simplify" userId="30f9c473cae68561" providerId="LiveId" clId="{DC827B05-11C0-2440-8382-553EBF7AC0D0}" dt="2021-03-14T11:59:26.834" v="8411" actId="478"/>
          <ac:spMkLst>
            <pc:docMk/>
            <pc:sldMk cId="1595536798" sldId="1598"/>
            <ac:spMk id="12" creationId="{B5EE1C19-1715-8543-AA85-95692275A321}"/>
          </ac:spMkLst>
        </pc:spChg>
        <pc:spChg chg="add del mod">
          <ac:chgData name="Stack Simplify" userId="30f9c473cae68561" providerId="LiveId" clId="{DC827B05-11C0-2440-8382-553EBF7AC0D0}" dt="2021-03-14T11:59:26.834" v="8411" actId="478"/>
          <ac:spMkLst>
            <pc:docMk/>
            <pc:sldMk cId="1595536798" sldId="1598"/>
            <ac:spMk id="13" creationId="{4376E95F-6835-0C4C-B5A5-8851A0CC3B23}"/>
          </ac:spMkLst>
        </pc:spChg>
        <pc:spChg chg="add mod">
          <ac:chgData name="Stack Simplify" userId="30f9c473cae68561" providerId="LiveId" clId="{DC827B05-11C0-2440-8382-553EBF7AC0D0}" dt="2021-03-14T12:05:29.520" v="8601" actId="14100"/>
          <ac:spMkLst>
            <pc:docMk/>
            <pc:sldMk cId="1595536798" sldId="1598"/>
            <ac:spMk id="14" creationId="{9DE13B80-F324-2F43-8CE3-35D72D654B98}"/>
          </ac:spMkLst>
        </pc:spChg>
        <pc:spChg chg="add mod">
          <ac:chgData name="Stack Simplify" userId="30f9c473cae68561" providerId="LiveId" clId="{DC827B05-11C0-2440-8382-553EBF7AC0D0}" dt="2021-03-14T12:05:35.881" v="8603" actId="14100"/>
          <ac:spMkLst>
            <pc:docMk/>
            <pc:sldMk cId="1595536798" sldId="1598"/>
            <ac:spMk id="15" creationId="{266A8466-70B9-8348-B8F1-A94C16E9C2F8}"/>
          </ac:spMkLst>
        </pc:spChg>
        <pc:spChg chg="add mod">
          <ac:chgData name="Stack Simplify" userId="30f9c473cae68561" providerId="LiveId" clId="{DC827B05-11C0-2440-8382-553EBF7AC0D0}" dt="2021-03-14T12:05:24.507" v="8599" actId="1076"/>
          <ac:spMkLst>
            <pc:docMk/>
            <pc:sldMk cId="1595536798" sldId="1598"/>
            <ac:spMk id="16" creationId="{484B19CD-1288-8445-B618-83D2C0D302E1}"/>
          </ac:spMkLst>
        </pc:spChg>
        <pc:spChg chg="add mod">
          <ac:chgData name="Stack Simplify" userId="30f9c473cae68561" providerId="LiveId" clId="{DC827B05-11C0-2440-8382-553EBF7AC0D0}" dt="2021-03-14T12:05:49.995" v="8606" actId="14100"/>
          <ac:spMkLst>
            <pc:docMk/>
            <pc:sldMk cId="1595536798" sldId="1598"/>
            <ac:spMk id="17" creationId="{5C59C229-FAE5-D349-B723-23317AA95C24}"/>
          </ac:spMkLst>
        </pc:spChg>
        <pc:spChg chg="add mod">
          <ac:chgData name="Stack Simplify" userId="30f9c473cae68561" providerId="LiveId" clId="{DC827B05-11C0-2440-8382-553EBF7AC0D0}" dt="2021-03-14T12:12:04.522" v="8690" actId="207"/>
          <ac:spMkLst>
            <pc:docMk/>
            <pc:sldMk cId="1595536798" sldId="1598"/>
            <ac:spMk id="18" creationId="{2AF8ACE8-376B-0643-8C46-ACBFEE10F10A}"/>
          </ac:spMkLst>
        </pc:spChg>
        <pc:spChg chg="add mod">
          <ac:chgData name="Stack Simplify" userId="30f9c473cae68561" providerId="LiveId" clId="{DC827B05-11C0-2440-8382-553EBF7AC0D0}" dt="2021-03-14T12:08:30.383" v="8649" actId="20577"/>
          <ac:spMkLst>
            <pc:docMk/>
            <pc:sldMk cId="1595536798" sldId="1598"/>
            <ac:spMk id="19" creationId="{B7AFAFC0-B475-0945-8C1F-816BCD13CFD2}"/>
          </ac:spMkLst>
        </pc:spChg>
        <pc:spChg chg="add mod">
          <ac:chgData name="Stack Simplify" userId="30f9c473cae68561" providerId="LiveId" clId="{DC827B05-11C0-2440-8382-553EBF7AC0D0}" dt="2021-03-14T12:08:26.482" v="8645" actId="20577"/>
          <ac:spMkLst>
            <pc:docMk/>
            <pc:sldMk cId="1595536798" sldId="1598"/>
            <ac:spMk id="20" creationId="{16FD609D-1B57-B94B-B1D0-8ED1E78C6A39}"/>
          </ac:spMkLst>
        </pc:spChg>
      </pc:sldChg>
      <pc:sldChg chg="addSp delSp modSp add mod ord modAnim">
        <pc:chgData name="Stack Simplify" userId="30f9c473cae68561" providerId="LiveId" clId="{DC827B05-11C0-2440-8382-553EBF7AC0D0}" dt="2021-03-14T12:07:29.433" v="8633"/>
        <pc:sldMkLst>
          <pc:docMk/>
          <pc:sldMk cId="2933808586" sldId="1599"/>
        </pc:sldMkLst>
        <pc:spChg chg="mod">
          <ac:chgData name="Stack Simplify" userId="30f9c473cae68561" providerId="LiveId" clId="{DC827B05-11C0-2440-8382-553EBF7AC0D0}" dt="2021-03-14T12:02:20.083" v="8525" actId="207"/>
          <ac:spMkLst>
            <pc:docMk/>
            <pc:sldMk cId="2933808586" sldId="1599"/>
            <ac:spMk id="6" creationId="{EBCF8D5B-D45C-A145-9D1A-C0121136E427}"/>
          </ac:spMkLst>
        </pc:spChg>
        <pc:spChg chg="mod">
          <ac:chgData name="Stack Simplify" userId="30f9c473cae68561" providerId="LiveId" clId="{DC827B05-11C0-2440-8382-553EBF7AC0D0}" dt="2021-03-14T12:02:34.925" v="8528" actId="207"/>
          <ac:spMkLst>
            <pc:docMk/>
            <pc:sldMk cId="2933808586" sldId="1599"/>
            <ac:spMk id="8" creationId="{24195A6E-F9AA-FA45-91F0-F7E1B5A1653D}"/>
          </ac:spMkLst>
        </pc:spChg>
        <pc:spChg chg="mod">
          <ac:chgData name="Stack Simplify" userId="30f9c473cae68561" providerId="LiveId" clId="{DC827B05-11C0-2440-8382-553EBF7AC0D0}" dt="2021-03-14T12:02:51.922" v="8531" actId="207"/>
          <ac:spMkLst>
            <pc:docMk/>
            <pc:sldMk cId="2933808586" sldId="1599"/>
            <ac:spMk id="9" creationId="{B2741DDE-5E07-C14B-95F8-082EDA119E08}"/>
          </ac:spMkLst>
        </pc:spChg>
        <pc:spChg chg="mod">
          <ac:chgData name="Stack Simplify" userId="30f9c473cae68561" providerId="LiveId" clId="{DC827B05-11C0-2440-8382-553EBF7AC0D0}" dt="2021-03-14T12:03:16.461" v="8535" actId="207"/>
          <ac:spMkLst>
            <pc:docMk/>
            <pc:sldMk cId="2933808586" sldId="1599"/>
            <ac:spMk id="10" creationId="{D64841CE-3949-B244-B9CB-AD0911F5CA6C}"/>
          </ac:spMkLst>
        </pc:spChg>
        <pc:spChg chg="mod">
          <ac:chgData name="Stack Simplify" userId="30f9c473cae68561" providerId="LiveId" clId="{DC827B05-11C0-2440-8382-553EBF7AC0D0}" dt="2021-03-14T12:03:27.707" v="8537" actId="207"/>
          <ac:spMkLst>
            <pc:docMk/>
            <pc:sldMk cId="2933808586" sldId="1599"/>
            <ac:spMk id="11" creationId="{D11189C9-2CD1-2D4A-A7F5-C54B545FEAE2}"/>
          </ac:spMkLst>
        </pc:spChg>
        <pc:spChg chg="add del mod">
          <ac:chgData name="Stack Simplify" userId="30f9c473cae68561" providerId="LiveId" clId="{DC827B05-11C0-2440-8382-553EBF7AC0D0}" dt="2021-03-14T12:03:37.117" v="8539" actId="207"/>
          <ac:spMkLst>
            <pc:docMk/>
            <pc:sldMk cId="2933808586" sldId="1599"/>
            <ac:spMk id="12" creationId="{B5EE1C19-1715-8543-AA85-95692275A321}"/>
          </ac:spMkLst>
        </pc:spChg>
        <pc:spChg chg="mod">
          <ac:chgData name="Stack Simplify" userId="30f9c473cae68561" providerId="LiveId" clId="{DC827B05-11C0-2440-8382-553EBF7AC0D0}" dt="2021-03-14T12:03:04.213" v="8533" actId="207"/>
          <ac:spMkLst>
            <pc:docMk/>
            <pc:sldMk cId="2933808586" sldId="1599"/>
            <ac:spMk id="13" creationId="{4376E95F-6835-0C4C-B5A5-8851A0CC3B23}"/>
          </ac:spMkLst>
        </pc:spChg>
        <pc:spChg chg="add del">
          <ac:chgData name="Stack Simplify" userId="30f9c473cae68561" providerId="LiveId" clId="{DC827B05-11C0-2440-8382-553EBF7AC0D0}" dt="2021-03-14T11:58:08.880" v="8386" actId="478"/>
          <ac:spMkLst>
            <pc:docMk/>
            <pc:sldMk cId="2933808586" sldId="1599"/>
            <ac:spMk id="14" creationId="{9DE13B80-F324-2F43-8CE3-35D72D654B98}"/>
          </ac:spMkLst>
        </pc:spChg>
        <pc:spChg chg="add del">
          <ac:chgData name="Stack Simplify" userId="30f9c473cae68561" providerId="LiveId" clId="{DC827B05-11C0-2440-8382-553EBF7AC0D0}" dt="2021-03-14T11:58:08.880" v="8386" actId="478"/>
          <ac:spMkLst>
            <pc:docMk/>
            <pc:sldMk cId="2933808586" sldId="1599"/>
            <ac:spMk id="15" creationId="{266A8466-70B9-8348-B8F1-A94C16E9C2F8}"/>
          </ac:spMkLst>
        </pc:spChg>
      </pc:sldChg>
      <pc:sldChg chg="addSp delSp modSp new mod">
        <pc:chgData name="Stack Simplify" userId="30f9c473cae68561" providerId="LiveId" clId="{DC827B05-11C0-2440-8382-553EBF7AC0D0}" dt="2021-03-14T12:11:10.627" v="8689" actId="692"/>
        <pc:sldMkLst>
          <pc:docMk/>
          <pc:sldMk cId="1307517816" sldId="1600"/>
        </pc:sldMkLst>
        <pc:spChg chg="del">
          <ac:chgData name="Stack Simplify" userId="30f9c473cae68561" providerId="LiveId" clId="{DC827B05-11C0-2440-8382-553EBF7AC0D0}" dt="2021-03-14T12:09:20.451" v="8662" actId="478"/>
          <ac:spMkLst>
            <pc:docMk/>
            <pc:sldMk cId="1307517816" sldId="1600"/>
            <ac:spMk id="3" creationId="{A3A6F96C-0F4B-384E-A874-92C57CD0AF47}"/>
          </ac:spMkLst>
        </pc:spChg>
        <pc:spChg chg="mod">
          <ac:chgData name="Stack Simplify" userId="30f9c473cae68561" providerId="LiveId" clId="{DC827B05-11C0-2440-8382-553EBF7AC0D0}" dt="2021-03-14T12:09:18.238" v="8661" actId="1076"/>
          <ac:spMkLst>
            <pc:docMk/>
            <pc:sldMk cId="1307517816" sldId="1600"/>
            <ac:spMk id="4" creationId="{F410E73B-BE3F-4345-96E7-18B9EA57D2C2}"/>
          </ac:spMkLst>
        </pc:spChg>
        <pc:spChg chg="add mod">
          <ac:chgData name="Stack Simplify" userId="30f9c473cae68561" providerId="LiveId" clId="{DC827B05-11C0-2440-8382-553EBF7AC0D0}" dt="2021-03-14T12:11:10.627" v="8689" actId="692"/>
          <ac:spMkLst>
            <pc:docMk/>
            <pc:sldMk cId="1307517816" sldId="1600"/>
            <ac:spMk id="8" creationId="{E1F60761-69A0-8146-8AFC-39D496237A78}"/>
          </ac:spMkLst>
        </pc:spChg>
        <pc:picChg chg="add mod">
          <ac:chgData name="Stack Simplify" userId="30f9c473cae68561" providerId="LiveId" clId="{DC827B05-11C0-2440-8382-553EBF7AC0D0}" dt="2021-03-14T12:09:52.053" v="8665" actId="1076"/>
          <ac:picMkLst>
            <pc:docMk/>
            <pc:sldMk cId="1307517816" sldId="1600"/>
            <ac:picMk id="5" creationId="{AB10DD1C-061D-C542-8FED-ACF1D59C5384}"/>
          </ac:picMkLst>
        </pc:picChg>
        <pc:picChg chg="add mod">
          <ac:chgData name="Stack Simplify" userId="30f9c473cae68561" providerId="LiveId" clId="{DC827B05-11C0-2440-8382-553EBF7AC0D0}" dt="2021-03-14T12:10:08.496" v="8670" actId="1076"/>
          <ac:picMkLst>
            <pc:docMk/>
            <pc:sldMk cId="1307517816" sldId="1600"/>
            <ac:picMk id="6" creationId="{3F69C580-067A-E14D-AA34-59E94E5B0436}"/>
          </ac:picMkLst>
        </pc:picChg>
        <pc:picChg chg="add mod">
          <ac:chgData name="Stack Simplify" userId="30f9c473cae68561" providerId="LiveId" clId="{DC827B05-11C0-2440-8382-553EBF7AC0D0}" dt="2021-03-14T12:10:45.121" v="8674" actId="1076"/>
          <ac:picMkLst>
            <pc:docMk/>
            <pc:sldMk cId="1307517816" sldId="1600"/>
            <ac:picMk id="7" creationId="{B34C74A7-A6C9-7440-9D88-2FBFF4021ABA}"/>
          </ac:picMkLst>
        </pc:picChg>
      </pc:sldChg>
      <pc:sldChg chg="addSp delSp modSp new mod">
        <pc:chgData name="Stack Simplify" userId="30f9c473cae68561" providerId="LiveId" clId="{DC827B05-11C0-2440-8382-553EBF7AC0D0}" dt="2021-03-14T12:17:00.504" v="8716" actId="1076"/>
        <pc:sldMkLst>
          <pc:docMk/>
          <pc:sldMk cId="2328350309" sldId="1601"/>
        </pc:sldMkLst>
        <pc:spChg chg="del">
          <ac:chgData name="Stack Simplify" userId="30f9c473cae68561" providerId="LiveId" clId="{DC827B05-11C0-2440-8382-553EBF7AC0D0}" dt="2021-03-14T12:16:40.652" v="8692" actId="478"/>
          <ac:spMkLst>
            <pc:docMk/>
            <pc:sldMk cId="2328350309" sldId="1601"/>
            <ac:spMk id="3" creationId="{B6F5A962-1CAF-804A-B63B-D3B4C604545D}"/>
          </ac:spMkLst>
        </pc:spChg>
        <pc:spChg chg="mod">
          <ac:chgData name="Stack Simplify" userId="30f9c473cae68561" providerId="LiveId" clId="{DC827B05-11C0-2440-8382-553EBF7AC0D0}" dt="2021-03-14T12:16:55.642" v="8714" actId="20577"/>
          <ac:spMkLst>
            <pc:docMk/>
            <pc:sldMk cId="2328350309" sldId="1601"/>
            <ac:spMk id="4" creationId="{28F9C4D9-01B8-5142-9195-A98070A7FA95}"/>
          </ac:spMkLst>
        </pc:spChg>
        <pc:picChg chg="add mod">
          <ac:chgData name="Stack Simplify" userId="30f9c473cae68561" providerId="LiveId" clId="{DC827B05-11C0-2440-8382-553EBF7AC0D0}" dt="2021-03-14T12:17:00.504" v="8716" actId="1076"/>
          <ac:picMkLst>
            <pc:docMk/>
            <pc:sldMk cId="2328350309" sldId="1601"/>
            <ac:picMk id="5" creationId="{0FF31B34-FDD7-8846-9D7A-360738F13AEE}"/>
          </ac:picMkLst>
        </pc:picChg>
      </pc:sldChg>
      <pc:sldChg chg="new del">
        <pc:chgData name="Stack Simplify" userId="30f9c473cae68561" providerId="LiveId" clId="{DC827B05-11C0-2440-8382-553EBF7AC0D0}" dt="2021-03-14T12:17:11.762" v="8719" actId="2696"/>
        <pc:sldMkLst>
          <pc:docMk/>
          <pc:sldMk cId="4036043332" sldId="1602"/>
        </pc:sldMkLst>
      </pc:sldChg>
      <pc:sldChg chg="addSp delSp modSp add mod">
        <pc:chgData name="Stack Simplify" userId="30f9c473cae68561" providerId="LiveId" clId="{DC827B05-11C0-2440-8382-553EBF7AC0D0}" dt="2021-03-14T12:20:56.471" v="8822" actId="692"/>
        <pc:sldMkLst>
          <pc:docMk/>
          <pc:sldMk cId="2467193934" sldId="1603"/>
        </pc:sldMkLst>
        <pc:spChg chg="mod">
          <ac:chgData name="Stack Simplify" userId="30f9c473cae68561" providerId="LiveId" clId="{DC827B05-11C0-2440-8382-553EBF7AC0D0}" dt="2021-03-14T12:17:15.341" v="8721" actId="20577"/>
          <ac:spMkLst>
            <pc:docMk/>
            <pc:sldMk cId="2467193934" sldId="1603"/>
            <ac:spMk id="4" creationId="{28F9C4D9-01B8-5142-9195-A98070A7FA95}"/>
          </ac:spMkLst>
        </pc:spChg>
        <pc:spChg chg="add mod">
          <ac:chgData name="Stack Simplify" userId="30f9c473cae68561" providerId="LiveId" clId="{DC827B05-11C0-2440-8382-553EBF7AC0D0}" dt="2021-03-14T12:20:00.621" v="8782" actId="14100"/>
          <ac:spMkLst>
            <pc:docMk/>
            <pc:sldMk cId="2467193934" sldId="1603"/>
            <ac:spMk id="6" creationId="{EBA5BCEC-F7E6-D440-8875-7591DBE46A72}"/>
          </ac:spMkLst>
        </pc:spChg>
        <pc:spChg chg="add mod">
          <ac:chgData name="Stack Simplify" userId="30f9c473cae68561" providerId="LiveId" clId="{DC827B05-11C0-2440-8382-553EBF7AC0D0}" dt="2021-03-14T12:19:54.981" v="8780" actId="14100"/>
          <ac:spMkLst>
            <pc:docMk/>
            <pc:sldMk cId="2467193934" sldId="1603"/>
            <ac:spMk id="7" creationId="{D76EFF05-3BD1-D24F-B4C4-81C0E0585BB0}"/>
          </ac:spMkLst>
        </pc:spChg>
        <pc:spChg chg="add mod">
          <ac:chgData name="Stack Simplify" userId="30f9c473cae68561" providerId="LiveId" clId="{DC827B05-11C0-2440-8382-553EBF7AC0D0}" dt="2021-03-14T12:19:46.115" v="8776" actId="1076"/>
          <ac:spMkLst>
            <pc:docMk/>
            <pc:sldMk cId="2467193934" sldId="1603"/>
            <ac:spMk id="8" creationId="{6A5C12B5-CEE2-2649-B7FC-0E8DEA5CE599}"/>
          </ac:spMkLst>
        </pc:spChg>
        <pc:spChg chg="add mod">
          <ac:chgData name="Stack Simplify" userId="30f9c473cae68561" providerId="LiveId" clId="{DC827B05-11C0-2440-8382-553EBF7AC0D0}" dt="2021-03-14T12:20:06.933" v="8783" actId="1076"/>
          <ac:spMkLst>
            <pc:docMk/>
            <pc:sldMk cId="2467193934" sldId="1603"/>
            <ac:spMk id="9" creationId="{670833A3-CC35-FC46-9862-F3316A2CF8B7}"/>
          </ac:spMkLst>
        </pc:spChg>
        <pc:picChg chg="add mod">
          <ac:chgData name="Stack Simplify" userId="30f9c473cae68561" providerId="LiveId" clId="{DC827B05-11C0-2440-8382-553EBF7AC0D0}" dt="2021-03-14T12:19:49.466" v="8778" actId="1076"/>
          <ac:picMkLst>
            <pc:docMk/>
            <pc:sldMk cId="2467193934" sldId="1603"/>
            <ac:picMk id="3" creationId="{A8D27362-2B4D-8A4F-AC51-8B476DED90FA}"/>
          </ac:picMkLst>
        </pc:picChg>
        <pc:picChg chg="del">
          <ac:chgData name="Stack Simplify" userId="30f9c473cae68561" providerId="LiveId" clId="{DC827B05-11C0-2440-8382-553EBF7AC0D0}" dt="2021-03-14T12:17:16.603" v="8722" actId="478"/>
          <ac:picMkLst>
            <pc:docMk/>
            <pc:sldMk cId="2467193934" sldId="1603"/>
            <ac:picMk id="5" creationId="{0FF31B34-FDD7-8846-9D7A-360738F13AEE}"/>
          </ac:picMkLst>
        </pc:picChg>
        <pc:cxnChg chg="add mod">
          <ac:chgData name="Stack Simplify" userId="30f9c473cae68561" providerId="LiveId" clId="{DC827B05-11C0-2440-8382-553EBF7AC0D0}" dt="2021-03-14T12:20:26.449" v="8803" actId="692"/>
          <ac:cxnSpMkLst>
            <pc:docMk/>
            <pc:sldMk cId="2467193934" sldId="1603"/>
            <ac:cxnSpMk id="11" creationId="{C30EF24E-1997-184F-8B5C-D4C1E16A1F46}"/>
          </ac:cxnSpMkLst>
        </pc:cxnChg>
        <pc:cxnChg chg="add mod">
          <ac:chgData name="Stack Simplify" userId="30f9c473cae68561" providerId="LiveId" clId="{DC827B05-11C0-2440-8382-553EBF7AC0D0}" dt="2021-03-14T12:20:56.471" v="8822" actId="692"/>
          <ac:cxnSpMkLst>
            <pc:docMk/>
            <pc:sldMk cId="2467193934" sldId="1603"/>
            <ac:cxnSpMk id="13" creationId="{F5D7FB4F-ED12-D044-99F7-2C2759C9683A}"/>
          </ac:cxnSpMkLst>
        </pc:cxnChg>
      </pc:sldChg>
      <pc:sldChg chg="modSp add mod">
        <pc:chgData name="Stack Simplify" userId="30f9c473cae68561" providerId="LiveId" clId="{DC827B05-11C0-2440-8382-553EBF7AC0D0}" dt="2021-03-14T12:34:26.129" v="8828" actId="20577"/>
        <pc:sldMkLst>
          <pc:docMk/>
          <pc:sldMk cId="1727633730" sldId="1604"/>
        </pc:sldMkLst>
        <pc:spChg chg="mod">
          <ac:chgData name="Stack Simplify" userId="30f9c473cae68561" providerId="LiveId" clId="{DC827B05-11C0-2440-8382-553EBF7AC0D0}" dt="2021-03-14T12:34:26.129" v="8828" actId="20577"/>
          <ac:spMkLst>
            <pc:docMk/>
            <pc:sldMk cId="1727633730" sldId="1604"/>
            <ac:spMk id="8" creationId="{09329F3B-B988-4BA0-9BEA-4847C35EA442}"/>
          </ac:spMkLst>
        </pc:spChg>
      </pc:sldChg>
      <pc:sldChg chg="addSp delSp modSp new mod ord delAnim modAnim">
        <pc:chgData name="Stack Simplify" userId="30f9c473cae68561" providerId="LiveId" clId="{DC827B05-11C0-2440-8382-553EBF7AC0D0}" dt="2021-03-14T13:43:47.346" v="10022" actId="1076"/>
        <pc:sldMkLst>
          <pc:docMk/>
          <pc:sldMk cId="2994783422" sldId="1605"/>
        </pc:sldMkLst>
        <pc:spChg chg="del">
          <ac:chgData name="Stack Simplify" userId="30f9c473cae68561" providerId="LiveId" clId="{DC827B05-11C0-2440-8382-553EBF7AC0D0}" dt="2021-03-14T13:37:56.992" v="9837" actId="478"/>
          <ac:spMkLst>
            <pc:docMk/>
            <pc:sldMk cId="2994783422" sldId="1605"/>
            <ac:spMk id="3" creationId="{A419A77F-B652-E048-BBE4-C0EED09F4C5B}"/>
          </ac:spMkLst>
        </pc:spChg>
        <pc:spChg chg="del">
          <ac:chgData name="Stack Simplify" userId="30f9c473cae68561" providerId="LiveId" clId="{DC827B05-11C0-2440-8382-553EBF7AC0D0}" dt="2021-03-14T13:39:34.211" v="9849" actId="478"/>
          <ac:spMkLst>
            <pc:docMk/>
            <pc:sldMk cId="2994783422" sldId="1605"/>
            <ac:spMk id="4" creationId="{50A82E46-C192-9544-B94C-860DA2DE6BCB}"/>
          </ac:spMkLst>
        </pc:spChg>
        <pc:spChg chg="add del mod">
          <ac:chgData name="Stack Simplify" userId="30f9c473cae68561" providerId="LiveId" clId="{DC827B05-11C0-2440-8382-553EBF7AC0D0}" dt="2021-03-14T13:40:56.383" v="9927" actId="478"/>
          <ac:spMkLst>
            <pc:docMk/>
            <pc:sldMk cId="2994783422" sldId="1605"/>
            <ac:spMk id="8" creationId="{2287B383-FECE-7B49-A5F3-CC70BD66435D}"/>
          </ac:spMkLst>
        </pc:spChg>
        <pc:spChg chg="add del mod">
          <ac:chgData name="Stack Simplify" userId="30f9c473cae68561" providerId="LiveId" clId="{DC827B05-11C0-2440-8382-553EBF7AC0D0}" dt="2021-03-14T13:40:56.383" v="9927" actId="478"/>
          <ac:spMkLst>
            <pc:docMk/>
            <pc:sldMk cId="2994783422" sldId="1605"/>
            <ac:spMk id="9" creationId="{92FEC6C8-0FFF-1B49-9417-01C220A1B800}"/>
          </ac:spMkLst>
        </pc:spChg>
        <pc:spChg chg="add del mod">
          <ac:chgData name="Stack Simplify" userId="30f9c473cae68561" providerId="LiveId" clId="{DC827B05-11C0-2440-8382-553EBF7AC0D0}" dt="2021-03-14T13:40:56.383" v="9927" actId="478"/>
          <ac:spMkLst>
            <pc:docMk/>
            <pc:sldMk cId="2994783422" sldId="1605"/>
            <ac:spMk id="12" creationId="{9E19B697-BD60-7F42-A8EE-328C8E9691A8}"/>
          </ac:spMkLst>
        </pc:spChg>
        <pc:spChg chg="add del mod">
          <ac:chgData name="Stack Simplify" userId="30f9c473cae68561" providerId="LiveId" clId="{DC827B05-11C0-2440-8382-553EBF7AC0D0}" dt="2021-03-14T13:40:56.383" v="9927" actId="478"/>
          <ac:spMkLst>
            <pc:docMk/>
            <pc:sldMk cId="2994783422" sldId="1605"/>
            <ac:spMk id="13" creationId="{1404A924-5A78-5241-B4F1-4B5D1FE68FC7}"/>
          </ac:spMkLst>
        </pc:spChg>
        <pc:spChg chg="add mod">
          <ac:chgData name="Stack Simplify" userId="30f9c473cae68561" providerId="LiveId" clId="{DC827B05-11C0-2440-8382-553EBF7AC0D0}" dt="2021-03-14T13:41:02.171" v="9928" actId="1076"/>
          <ac:spMkLst>
            <pc:docMk/>
            <pc:sldMk cId="2994783422" sldId="1605"/>
            <ac:spMk id="17" creationId="{526C8C6B-BAA9-0749-B2C7-18C73D323CEE}"/>
          </ac:spMkLst>
        </pc:spChg>
        <pc:spChg chg="add mod">
          <ac:chgData name="Stack Simplify" userId="30f9c473cae68561" providerId="LiveId" clId="{DC827B05-11C0-2440-8382-553EBF7AC0D0}" dt="2021-03-14T13:41:02.171" v="9928" actId="1076"/>
          <ac:spMkLst>
            <pc:docMk/>
            <pc:sldMk cId="2994783422" sldId="1605"/>
            <ac:spMk id="18" creationId="{A0D2A410-9211-4845-B2CB-652FAB5CED05}"/>
          </ac:spMkLst>
        </pc:spChg>
        <pc:spChg chg="add mod">
          <ac:chgData name="Stack Simplify" userId="30f9c473cae68561" providerId="LiveId" clId="{DC827B05-11C0-2440-8382-553EBF7AC0D0}" dt="2021-03-14T13:41:02.171" v="9928" actId="1076"/>
          <ac:spMkLst>
            <pc:docMk/>
            <pc:sldMk cId="2994783422" sldId="1605"/>
            <ac:spMk id="21" creationId="{83A9E928-CAF3-EE44-A6AA-DB9A63EE36A3}"/>
          </ac:spMkLst>
        </pc:spChg>
        <pc:spChg chg="add mod">
          <ac:chgData name="Stack Simplify" userId="30f9c473cae68561" providerId="LiveId" clId="{DC827B05-11C0-2440-8382-553EBF7AC0D0}" dt="2021-03-14T13:41:02.171" v="9928" actId="1076"/>
          <ac:spMkLst>
            <pc:docMk/>
            <pc:sldMk cId="2994783422" sldId="1605"/>
            <ac:spMk id="22" creationId="{D6422C01-DDB8-8C48-A330-85CB220B30DC}"/>
          </ac:spMkLst>
        </pc:spChg>
        <pc:spChg chg="add del mod">
          <ac:chgData name="Stack Simplify" userId="30f9c473cae68561" providerId="LiveId" clId="{DC827B05-11C0-2440-8382-553EBF7AC0D0}" dt="2021-03-14T13:40:56.383" v="9927" actId="478"/>
          <ac:spMkLst>
            <pc:docMk/>
            <pc:sldMk cId="2994783422" sldId="1605"/>
            <ac:spMk id="23" creationId="{EFC3CA38-7BFC-E545-913A-CA9698E84C31}"/>
          </ac:spMkLst>
        </pc:spChg>
        <pc:spChg chg="add mod">
          <ac:chgData name="Stack Simplify" userId="30f9c473cae68561" providerId="LiveId" clId="{DC827B05-11C0-2440-8382-553EBF7AC0D0}" dt="2021-03-14T13:43:47.346" v="10022" actId="1076"/>
          <ac:spMkLst>
            <pc:docMk/>
            <pc:sldMk cId="2994783422" sldId="1605"/>
            <ac:spMk id="24" creationId="{C0294A08-ACF0-C448-B4FC-810DAFF1C8BF}"/>
          </ac:spMkLst>
        </pc:spChg>
        <pc:spChg chg="add mod">
          <ac:chgData name="Stack Simplify" userId="30f9c473cae68561" providerId="LiveId" clId="{DC827B05-11C0-2440-8382-553EBF7AC0D0}" dt="2021-03-14T13:43:07.010" v="10020" actId="1076"/>
          <ac:spMkLst>
            <pc:docMk/>
            <pc:sldMk cId="2994783422" sldId="1605"/>
            <ac:spMk id="25" creationId="{02594AAE-A73E-1A46-B71E-F89026467B5A}"/>
          </ac:spMkLst>
        </pc:spChg>
        <pc:picChg chg="add del mod">
          <ac:chgData name="Stack Simplify" userId="30f9c473cae68561" providerId="LiveId" clId="{DC827B05-11C0-2440-8382-553EBF7AC0D0}" dt="2021-03-14T13:40:56.383" v="9927" actId="478"/>
          <ac:picMkLst>
            <pc:docMk/>
            <pc:sldMk cId="2994783422" sldId="1605"/>
            <ac:picMk id="5" creationId="{EC39BECD-093D-214F-BB0D-D9C140004B76}"/>
          </ac:picMkLst>
        </pc:picChg>
        <pc:picChg chg="add del mod">
          <ac:chgData name="Stack Simplify" userId="30f9c473cae68561" providerId="LiveId" clId="{DC827B05-11C0-2440-8382-553EBF7AC0D0}" dt="2021-03-14T13:40:56.383" v="9927" actId="478"/>
          <ac:picMkLst>
            <pc:docMk/>
            <pc:sldMk cId="2994783422" sldId="1605"/>
            <ac:picMk id="6" creationId="{48F14FCB-6B6F-864A-AEE5-025E9AEDB70F}"/>
          </ac:picMkLst>
        </pc:picChg>
        <pc:picChg chg="add del mod">
          <ac:chgData name="Stack Simplify" userId="30f9c473cae68561" providerId="LiveId" clId="{DC827B05-11C0-2440-8382-553EBF7AC0D0}" dt="2021-03-14T13:40:56.383" v="9927" actId="478"/>
          <ac:picMkLst>
            <pc:docMk/>
            <pc:sldMk cId="2994783422" sldId="1605"/>
            <ac:picMk id="7" creationId="{116F963F-5392-204B-B56D-5B9EEA4D8AAC}"/>
          </ac:picMkLst>
        </pc:picChg>
        <pc:picChg chg="add mod">
          <ac:chgData name="Stack Simplify" userId="30f9c473cae68561" providerId="LiveId" clId="{DC827B05-11C0-2440-8382-553EBF7AC0D0}" dt="2021-03-14T13:41:02.171" v="9928" actId="1076"/>
          <ac:picMkLst>
            <pc:docMk/>
            <pc:sldMk cId="2994783422" sldId="1605"/>
            <ac:picMk id="14" creationId="{76326760-2ED2-E744-AAF4-1AA1A21E6BA4}"/>
          </ac:picMkLst>
        </pc:picChg>
        <pc:picChg chg="add mod">
          <ac:chgData name="Stack Simplify" userId="30f9c473cae68561" providerId="LiveId" clId="{DC827B05-11C0-2440-8382-553EBF7AC0D0}" dt="2021-03-14T13:41:02.171" v="9928" actId="1076"/>
          <ac:picMkLst>
            <pc:docMk/>
            <pc:sldMk cId="2994783422" sldId="1605"/>
            <ac:picMk id="15" creationId="{752AC8F8-084D-474C-A76D-08B17BFFA769}"/>
          </ac:picMkLst>
        </pc:picChg>
        <pc:picChg chg="add mod">
          <ac:chgData name="Stack Simplify" userId="30f9c473cae68561" providerId="LiveId" clId="{DC827B05-11C0-2440-8382-553EBF7AC0D0}" dt="2021-03-14T13:41:02.171" v="9928" actId="1076"/>
          <ac:picMkLst>
            <pc:docMk/>
            <pc:sldMk cId="2994783422" sldId="1605"/>
            <ac:picMk id="16" creationId="{51527F6E-C170-E541-B532-2BF8300331AA}"/>
          </ac:picMkLst>
        </pc:picChg>
        <pc:cxnChg chg="add del mod">
          <ac:chgData name="Stack Simplify" userId="30f9c473cae68561" providerId="LiveId" clId="{DC827B05-11C0-2440-8382-553EBF7AC0D0}" dt="2021-03-14T13:40:56.383" v="9927" actId="478"/>
          <ac:cxnSpMkLst>
            <pc:docMk/>
            <pc:sldMk cId="2994783422" sldId="1605"/>
            <ac:cxnSpMk id="10" creationId="{03783E86-E081-8D40-9400-47C539EB57F0}"/>
          </ac:cxnSpMkLst>
        </pc:cxnChg>
        <pc:cxnChg chg="add del mod">
          <ac:chgData name="Stack Simplify" userId="30f9c473cae68561" providerId="LiveId" clId="{DC827B05-11C0-2440-8382-553EBF7AC0D0}" dt="2021-03-14T13:40:56.383" v="9927" actId="478"/>
          <ac:cxnSpMkLst>
            <pc:docMk/>
            <pc:sldMk cId="2994783422" sldId="1605"/>
            <ac:cxnSpMk id="11" creationId="{79F1DC6F-AB86-9947-9CDC-A44E36EEF933}"/>
          </ac:cxnSpMkLst>
        </pc:cxnChg>
        <pc:cxnChg chg="add mod">
          <ac:chgData name="Stack Simplify" userId="30f9c473cae68561" providerId="LiveId" clId="{DC827B05-11C0-2440-8382-553EBF7AC0D0}" dt="2021-03-14T13:41:02.171" v="9928" actId="1076"/>
          <ac:cxnSpMkLst>
            <pc:docMk/>
            <pc:sldMk cId="2994783422" sldId="1605"/>
            <ac:cxnSpMk id="19" creationId="{2BF2D26F-D96A-C142-9CCB-06DED48465C7}"/>
          </ac:cxnSpMkLst>
        </pc:cxnChg>
        <pc:cxnChg chg="add mod">
          <ac:chgData name="Stack Simplify" userId="30f9c473cae68561" providerId="LiveId" clId="{DC827B05-11C0-2440-8382-553EBF7AC0D0}" dt="2021-03-14T13:41:02.171" v="9928" actId="1076"/>
          <ac:cxnSpMkLst>
            <pc:docMk/>
            <pc:sldMk cId="2994783422" sldId="1605"/>
            <ac:cxnSpMk id="20" creationId="{2E12C9FD-3D81-4A41-8A47-998451340A04}"/>
          </ac:cxnSpMkLst>
        </pc:cxnChg>
      </pc:sldChg>
      <pc:sldChg chg="modSp add mod">
        <pc:chgData name="Stack Simplify" userId="30f9c473cae68561" providerId="LiveId" clId="{DC827B05-11C0-2440-8382-553EBF7AC0D0}" dt="2021-03-14T12:35:15.367" v="8858" actId="1076"/>
        <pc:sldMkLst>
          <pc:docMk/>
          <pc:sldMk cId="1709117306" sldId="1606"/>
        </pc:sldMkLst>
        <pc:spChg chg="mod">
          <ac:chgData name="Stack Simplify" userId="30f9c473cae68561" providerId="LiveId" clId="{DC827B05-11C0-2440-8382-553EBF7AC0D0}" dt="2021-03-14T12:35:15.367" v="8858" actId="1076"/>
          <ac:spMkLst>
            <pc:docMk/>
            <pc:sldMk cId="1709117306" sldId="1606"/>
            <ac:spMk id="8" creationId="{09329F3B-B988-4BA0-9BEA-4847C35EA442}"/>
          </ac:spMkLst>
        </pc:spChg>
      </pc:sldChg>
      <pc:sldChg chg="addSp delSp modSp new mod modAnim">
        <pc:chgData name="Stack Simplify" userId="30f9c473cae68561" providerId="LiveId" clId="{DC827B05-11C0-2440-8382-553EBF7AC0D0}" dt="2021-03-14T12:54:27.901" v="9219" actId="1076"/>
        <pc:sldMkLst>
          <pc:docMk/>
          <pc:sldMk cId="3149376858" sldId="1607"/>
        </pc:sldMkLst>
        <pc:spChg chg="del">
          <ac:chgData name="Stack Simplify" userId="30f9c473cae68561" providerId="LiveId" clId="{DC827B05-11C0-2440-8382-553EBF7AC0D0}" dt="2021-03-14T12:36:08.130" v="8889" actId="478"/>
          <ac:spMkLst>
            <pc:docMk/>
            <pc:sldMk cId="3149376858" sldId="1607"/>
            <ac:spMk id="3" creationId="{7B162694-C88E-CE4D-922B-647850D990D7}"/>
          </ac:spMkLst>
        </pc:spChg>
        <pc:spChg chg="mod">
          <ac:chgData name="Stack Simplify" userId="30f9c473cae68561" providerId="LiveId" clId="{DC827B05-11C0-2440-8382-553EBF7AC0D0}" dt="2021-03-14T12:36:05.151" v="8888" actId="1076"/>
          <ac:spMkLst>
            <pc:docMk/>
            <pc:sldMk cId="3149376858" sldId="1607"/>
            <ac:spMk id="4" creationId="{C606153F-4820-ED45-8D0D-038B73968C92}"/>
          </ac:spMkLst>
        </pc:spChg>
        <pc:spChg chg="add mod">
          <ac:chgData name="Stack Simplify" userId="30f9c473cae68561" providerId="LiveId" clId="{DC827B05-11C0-2440-8382-553EBF7AC0D0}" dt="2021-03-14T12:54:15.806" v="9218" actId="207"/>
          <ac:spMkLst>
            <pc:docMk/>
            <pc:sldMk cId="3149376858" sldId="1607"/>
            <ac:spMk id="5" creationId="{5EED3E6B-0183-5747-98FA-BDC04DAE9478}"/>
          </ac:spMkLst>
        </pc:spChg>
        <pc:spChg chg="add mod">
          <ac:chgData name="Stack Simplify" userId="30f9c473cae68561" providerId="LiveId" clId="{DC827B05-11C0-2440-8382-553EBF7AC0D0}" dt="2021-03-14T12:54:27.901" v="9219" actId="1076"/>
          <ac:spMkLst>
            <pc:docMk/>
            <pc:sldMk cId="3149376858" sldId="1607"/>
            <ac:spMk id="6" creationId="{F165B980-8E34-BE4A-8412-6765697DCED7}"/>
          </ac:spMkLst>
        </pc:spChg>
        <pc:spChg chg="add mod">
          <ac:chgData name="Stack Simplify" userId="30f9c473cae68561" providerId="LiveId" clId="{DC827B05-11C0-2440-8382-553EBF7AC0D0}" dt="2021-03-14T12:44:54.095" v="9155" actId="1076"/>
          <ac:spMkLst>
            <pc:docMk/>
            <pc:sldMk cId="3149376858" sldId="1607"/>
            <ac:spMk id="7" creationId="{B24ABFD3-A7A4-A14E-9CB9-E8E1DC9CE951}"/>
          </ac:spMkLst>
        </pc:spChg>
        <pc:spChg chg="add mod">
          <ac:chgData name="Stack Simplify" userId="30f9c473cae68561" providerId="LiveId" clId="{DC827B05-11C0-2440-8382-553EBF7AC0D0}" dt="2021-03-14T12:44:44.380" v="9152" actId="207"/>
          <ac:spMkLst>
            <pc:docMk/>
            <pc:sldMk cId="3149376858" sldId="1607"/>
            <ac:spMk id="8" creationId="{B2870830-4BB6-1B49-9F0B-9F9C6029CD73}"/>
          </ac:spMkLst>
        </pc:spChg>
        <pc:spChg chg="add mod">
          <ac:chgData name="Stack Simplify" userId="30f9c473cae68561" providerId="LiveId" clId="{DC827B05-11C0-2440-8382-553EBF7AC0D0}" dt="2021-03-14T12:42:29.833" v="9078" actId="1076"/>
          <ac:spMkLst>
            <pc:docMk/>
            <pc:sldMk cId="3149376858" sldId="1607"/>
            <ac:spMk id="15" creationId="{62BEE622-0F57-9C42-9EC7-A37323EADEAA}"/>
          </ac:spMkLst>
        </pc:spChg>
        <pc:spChg chg="add mod">
          <ac:chgData name="Stack Simplify" userId="30f9c473cae68561" providerId="LiveId" clId="{DC827B05-11C0-2440-8382-553EBF7AC0D0}" dt="2021-03-14T12:41:52.128" v="9060" actId="1076"/>
          <ac:spMkLst>
            <pc:docMk/>
            <pc:sldMk cId="3149376858" sldId="1607"/>
            <ac:spMk id="16" creationId="{D8B89459-6717-DD47-9043-7D0EBE21EE8C}"/>
          </ac:spMkLst>
        </pc:spChg>
        <pc:spChg chg="add mod">
          <ac:chgData name="Stack Simplify" userId="30f9c473cae68561" providerId="LiveId" clId="{DC827B05-11C0-2440-8382-553EBF7AC0D0}" dt="2021-03-14T12:41:41.961" v="9058" actId="1076"/>
          <ac:spMkLst>
            <pc:docMk/>
            <pc:sldMk cId="3149376858" sldId="1607"/>
            <ac:spMk id="17" creationId="{0CBF513D-E684-BE45-8F1C-0BE67D1C5656}"/>
          </ac:spMkLst>
        </pc:spChg>
        <pc:spChg chg="add mod">
          <ac:chgData name="Stack Simplify" userId="30f9c473cae68561" providerId="LiveId" clId="{DC827B05-11C0-2440-8382-553EBF7AC0D0}" dt="2021-03-14T12:44:07.173" v="9148" actId="207"/>
          <ac:spMkLst>
            <pc:docMk/>
            <pc:sldMk cId="3149376858" sldId="1607"/>
            <ac:spMk id="25" creationId="{4C6D41BD-B13A-FF44-83E9-01C403D7E6DE}"/>
          </ac:spMkLst>
        </pc:spChg>
        <pc:spChg chg="add mod">
          <ac:chgData name="Stack Simplify" userId="30f9c473cae68561" providerId="LiveId" clId="{DC827B05-11C0-2440-8382-553EBF7AC0D0}" dt="2021-03-14T12:44:10.420" v="9149" actId="207"/>
          <ac:spMkLst>
            <pc:docMk/>
            <pc:sldMk cId="3149376858" sldId="1607"/>
            <ac:spMk id="26" creationId="{CA4746E5-9997-6646-8FC1-11E437069BC0}"/>
          </ac:spMkLst>
        </pc:spChg>
        <pc:picChg chg="add mod">
          <ac:chgData name="Stack Simplify" userId="30f9c473cae68561" providerId="LiveId" clId="{DC827B05-11C0-2440-8382-553EBF7AC0D0}" dt="2021-03-14T12:41:59.786" v="9062" actId="1076"/>
          <ac:picMkLst>
            <pc:docMk/>
            <pc:sldMk cId="3149376858" sldId="1607"/>
            <ac:picMk id="9" creationId="{745E531B-678C-1B4D-91EC-FA75BA123181}"/>
          </ac:picMkLst>
        </pc:picChg>
        <pc:picChg chg="add mod">
          <ac:chgData name="Stack Simplify" userId="30f9c473cae68561" providerId="LiveId" clId="{DC827B05-11C0-2440-8382-553EBF7AC0D0}" dt="2021-03-14T12:41:01.118" v="9019" actId="1076"/>
          <ac:picMkLst>
            <pc:docMk/>
            <pc:sldMk cId="3149376858" sldId="1607"/>
            <ac:picMk id="10" creationId="{969F6CD4-ADD1-854F-9202-3550D6729D97}"/>
          </ac:picMkLst>
        </pc:picChg>
        <pc:picChg chg="add del mod">
          <ac:chgData name="Stack Simplify" userId="30f9c473cae68561" providerId="LiveId" clId="{DC827B05-11C0-2440-8382-553EBF7AC0D0}" dt="2021-03-14T12:40:20.308" v="9006" actId="478"/>
          <ac:picMkLst>
            <pc:docMk/>
            <pc:sldMk cId="3149376858" sldId="1607"/>
            <ac:picMk id="12" creationId="{32862429-1639-E24B-9894-99469230286F}"/>
          </ac:picMkLst>
        </pc:picChg>
        <pc:picChg chg="add mod">
          <ac:chgData name="Stack Simplify" userId="30f9c473cae68561" providerId="LiveId" clId="{DC827B05-11C0-2440-8382-553EBF7AC0D0}" dt="2021-03-14T12:41:52.128" v="9060" actId="1076"/>
          <ac:picMkLst>
            <pc:docMk/>
            <pc:sldMk cId="3149376858" sldId="1607"/>
            <ac:picMk id="14" creationId="{FC601325-00DA-924A-A591-48B3589F6684}"/>
          </ac:picMkLst>
        </pc:picChg>
        <pc:cxnChg chg="add mod">
          <ac:chgData name="Stack Simplify" userId="30f9c473cae68561" providerId="LiveId" clId="{DC827B05-11C0-2440-8382-553EBF7AC0D0}" dt="2021-03-14T12:42:17.995" v="9077" actId="692"/>
          <ac:cxnSpMkLst>
            <pc:docMk/>
            <pc:sldMk cId="3149376858" sldId="1607"/>
            <ac:cxnSpMk id="19" creationId="{645C89CE-66BB-1042-8617-E7760A3F97BC}"/>
          </ac:cxnSpMkLst>
        </pc:cxnChg>
        <pc:cxnChg chg="add mod">
          <ac:chgData name="Stack Simplify" userId="30f9c473cae68561" providerId="LiveId" clId="{DC827B05-11C0-2440-8382-553EBF7AC0D0}" dt="2021-03-14T12:42:17.995" v="9077" actId="692"/>
          <ac:cxnSpMkLst>
            <pc:docMk/>
            <pc:sldMk cId="3149376858" sldId="1607"/>
            <ac:cxnSpMk id="22" creationId="{C14A92FA-258B-9F41-AA2C-F9BC180CA137}"/>
          </ac:cxnSpMkLst>
        </pc:cxnChg>
      </pc:sldChg>
      <pc:sldChg chg="addSp delSp modSp new mod">
        <pc:chgData name="Stack Simplify" userId="30f9c473cae68561" providerId="LiveId" clId="{DC827B05-11C0-2440-8382-553EBF7AC0D0}" dt="2021-03-14T12:46:17.174" v="9211" actId="20577"/>
        <pc:sldMkLst>
          <pc:docMk/>
          <pc:sldMk cId="3650214434" sldId="1608"/>
        </pc:sldMkLst>
        <pc:spChg chg="del">
          <ac:chgData name="Stack Simplify" userId="30f9c473cae68561" providerId="LiveId" clId="{DC827B05-11C0-2440-8382-553EBF7AC0D0}" dt="2021-03-14T12:45:46.058" v="9157" actId="478"/>
          <ac:spMkLst>
            <pc:docMk/>
            <pc:sldMk cId="3650214434" sldId="1608"/>
            <ac:spMk id="3" creationId="{67C30A48-9A87-F942-86C0-0AD856FCCDC2}"/>
          </ac:spMkLst>
        </pc:spChg>
        <pc:spChg chg="mod">
          <ac:chgData name="Stack Simplify" userId="30f9c473cae68561" providerId="LiveId" clId="{DC827B05-11C0-2440-8382-553EBF7AC0D0}" dt="2021-03-14T12:46:17.174" v="9211" actId="20577"/>
          <ac:spMkLst>
            <pc:docMk/>
            <pc:sldMk cId="3650214434" sldId="1608"/>
            <ac:spMk id="4" creationId="{C316B748-D7B0-2E44-AF66-C207D403177A}"/>
          </ac:spMkLst>
        </pc:spChg>
        <pc:picChg chg="add mod">
          <ac:chgData name="Stack Simplify" userId="30f9c473cae68561" providerId="LiveId" clId="{DC827B05-11C0-2440-8382-553EBF7AC0D0}" dt="2021-03-14T12:45:53.835" v="9161" actId="1076"/>
          <ac:picMkLst>
            <pc:docMk/>
            <pc:sldMk cId="3650214434" sldId="1608"/>
            <ac:picMk id="5" creationId="{8C9DC2E6-A99F-4640-8FCB-931D3497FC11}"/>
          </ac:picMkLst>
        </pc:picChg>
      </pc:sldChg>
      <pc:sldChg chg="modSp add mod">
        <pc:chgData name="Stack Simplify" userId="30f9c473cae68561" providerId="LiveId" clId="{DC827B05-11C0-2440-8382-553EBF7AC0D0}" dt="2021-03-14T12:59:59.704" v="9245" actId="1076"/>
        <pc:sldMkLst>
          <pc:docMk/>
          <pc:sldMk cId="498942520" sldId="1609"/>
        </pc:sldMkLst>
        <pc:spChg chg="mod">
          <ac:chgData name="Stack Simplify" userId="30f9c473cae68561" providerId="LiveId" clId="{DC827B05-11C0-2440-8382-553EBF7AC0D0}" dt="2021-03-14T12:59:59.704" v="9245" actId="1076"/>
          <ac:spMkLst>
            <pc:docMk/>
            <pc:sldMk cId="498942520" sldId="1609"/>
            <ac:spMk id="8" creationId="{09329F3B-B988-4BA0-9BEA-4847C35EA442}"/>
          </ac:spMkLst>
        </pc:spChg>
      </pc:sldChg>
      <pc:sldChg chg="addSp delSp modSp new mod delAnim modAnim">
        <pc:chgData name="Stack Simplify" userId="30f9c473cae68561" providerId="LiveId" clId="{DC827B05-11C0-2440-8382-553EBF7AC0D0}" dt="2021-03-14T13:06:13.863" v="9511" actId="207"/>
        <pc:sldMkLst>
          <pc:docMk/>
          <pc:sldMk cId="2982042390" sldId="1610"/>
        </pc:sldMkLst>
        <pc:spChg chg="del">
          <ac:chgData name="Stack Simplify" userId="30f9c473cae68561" providerId="LiveId" clId="{DC827B05-11C0-2440-8382-553EBF7AC0D0}" dt="2021-03-14T13:00:31.706" v="9286" actId="478"/>
          <ac:spMkLst>
            <pc:docMk/>
            <pc:sldMk cId="2982042390" sldId="1610"/>
            <ac:spMk id="3" creationId="{6DF7A828-F945-6747-B6D5-45AAB4E9C4C8}"/>
          </ac:spMkLst>
        </pc:spChg>
        <pc:spChg chg="mod">
          <ac:chgData name="Stack Simplify" userId="30f9c473cae68561" providerId="LiveId" clId="{DC827B05-11C0-2440-8382-553EBF7AC0D0}" dt="2021-03-14T13:00:29.382" v="9285" actId="1076"/>
          <ac:spMkLst>
            <pc:docMk/>
            <pc:sldMk cId="2982042390" sldId="1610"/>
            <ac:spMk id="4" creationId="{210BBE86-0D16-004C-A2EC-C2F5BB92B601}"/>
          </ac:spMkLst>
        </pc:spChg>
        <pc:spChg chg="add mod">
          <ac:chgData name="Stack Simplify" userId="30f9c473cae68561" providerId="LiveId" clId="{DC827B05-11C0-2440-8382-553EBF7AC0D0}" dt="2021-03-14T13:06:13.863" v="9511" actId="207"/>
          <ac:spMkLst>
            <pc:docMk/>
            <pc:sldMk cId="2982042390" sldId="1610"/>
            <ac:spMk id="5" creationId="{DFE2F9AF-46BA-1F4E-9A9F-2DDB5550FED2}"/>
          </ac:spMkLst>
        </pc:spChg>
        <pc:spChg chg="add mod">
          <ac:chgData name="Stack Simplify" userId="30f9c473cae68561" providerId="LiveId" clId="{DC827B05-11C0-2440-8382-553EBF7AC0D0}" dt="2021-03-14T13:03:08.479" v="9370" actId="207"/>
          <ac:spMkLst>
            <pc:docMk/>
            <pc:sldMk cId="2982042390" sldId="1610"/>
            <ac:spMk id="6" creationId="{9A9E7A37-84E6-0846-B4C8-0B6A982AF693}"/>
          </ac:spMkLst>
        </pc:spChg>
        <pc:spChg chg="add del mod">
          <ac:chgData name="Stack Simplify" userId="30f9c473cae68561" providerId="LiveId" clId="{DC827B05-11C0-2440-8382-553EBF7AC0D0}" dt="2021-03-14T13:01:07.064" v="9293" actId="478"/>
          <ac:spMkLst>
            <pc:docMk/>
            <pc:sldMk cId="2982042390" sldId="1610"/>
            <ac:spMk id="7" creationId="{9A51FC1E-3847-5241-B5C8-180B2EB070FF}"/>
          </ac:spMkLst>
        </pc:spChg>
        <pc:spChg chg="add mod">
          <ac:chgData name="Stack Simplify" userId="30f9c473cae68561" providerId="LiveId" clId="{DC827B05-11C0-2440-8382-553EBF7AC0D0}" dt="2021-03-14T13:03:16.903" v="9371" actId="207"/>
          <ac:spMkLst>
            <pc:docMk/>
            <pc:sldMk cId="2982042390" sldId="1610"/>
            <ac:spMk id="8" creationId="{3B343A15-22A5-784D-BC4E-220C09E6645A}"/>
          </ac:spMkLst>
        </pc:spChg>
        <pc:spChg chg="add mod">
          <ac:chgData name="Stack Simplify" userId="30f9c473cae68561" providerId="LiveId" clId="{DC827B05-11C0-2440-8382-553EBF7AC0D0}" dt="2021-03-14T13:01:57.425" v="9299"/>
          <ac:spMkLst>
            <pc:docMk/>
            <pc:sldMk cId="2982042390" sldId="1610"/>
            <ac:spMk id="12" creationId="{F4EF7447-09AB-7A4B-B474-6236633CA9FF}"/>
          </ac:spMkLst>
        </pc:spChg>
        <pc:spChg chg="add mod">
          <ac:chgData name="Stack Simplify" userId="30f9c473cae68561" providerId="LiveId" clId="{DC827B05-11C0-2440-8382-553EBF7AC0D0}" dt="2021-03-14T13:01:57.425" v="9299"/>
          <ac:spMkLst>
            <pc:docMk/>
            <pc:sldMk cId="2982042390" sldId="1610"/>
            <ac:spMk id="13" creationId="{CD469407-AB86-2741-B2BC-C3F8A5B2EF7E}"/>
          </ac:spMkLst>
        </pc:spChg>
        <pc:spChg chg="add mod">
          <ac:chgData name="Stack Simplify" userId="30f9c473cae68561" providerId="LiveId" clId="{DC827B05-11C0-2440-8382-553EBF7AC0D0}" dt="2021-03-14T13:01:57.425" v="9299"/>
          <ac:spMkLst>
            <pc:docMk/>
            <pc:sldMk cId="2982042390" sldId="1610"/>
            <ac:spMk id="14" creationId="{7CCE94B5-4ABF-AF4E-8B1F-1DA6C17E646C}"/>
          </ac:spMkLst>
        </pc:spChg>
        <pc:spChg chg="add mod">
          <ac:chgData name="Stack Simplify" userId="30f9c473cae68561" providerId="LiveId" clId="{DC827B05-11C0-2440-8382-553EBF7AC0D0}" dt="2021-03-14T13:02:21.014" v="9325" actId="122"/>
          <ac:spMkLst>
            <pc:docMk/>
            <pc:sldMk cId="2982042390" sldId="1610"/>
            <ac:spMk id="17" creationId="{A9EB1CC1-2270-5C45-A1F8-98B4D781C4F7}"/>
          </ac:spMkLst>
        </pc:spChg>
        <pc:spChg chg="add mod">
          <ac:chgData name="Stack Simplify" userId="30f9c473cae68561" providerId="LiveId" clId="{DC827B05-11C0-2440-8382-553EBF7AC0D0}" dt="2021-03-14T13:02:50.279" v="9367" actId="1076"/>
          <ac:spMkLst>
            <pc:docMk/>
            <pc:sldMk cId="2982042390" sldId="1610"/>
            <ac:spMk id="18" creationId="{8ADC834D-BC67-854A-A0CD-3BD4DB197E4A}"/>
          </ac:spMkLst>
        </pc:spChg>
        <pc:spChg chg="add del mod">
          <ac:chgData name="Stack Simplify" userId="30f9c473cae68561" providerId="LiveId" clId="{DC827B05-11C0-2440-8382-553EBF7AC0D0}" dt="2021-03-14T13:05:48.642" v="9508" actId="478"/>
          <ac:spMkLst>
            <pc:docMk/>
            <pc:sldMk cId="2982042390" sldId="1610"/>
            <ac:spMk id="19" creationId="{9849655E-8639-4545-A555-199E5DC22E68}"/>
          </ac:spMkLst>
        </pc:spChg>
        <pc:picChg chg="add mod">
          <ac:chgData name="Stack Simplify" userId="30f9c473cae68561" providerId="LiveId" clId="{DC827B05-11C0-2440-8382-553EBF7AC0D0}" dt="2021-03-14T13:01:57.425" v="9299"/>
          <ac:picMkLst>
            <pc:docMk/>
            <pc:sldMk cId="2982042390" sldId="1610"/>
            <ac:picMk id="9" creationId="{2DAD65FF-18BB-5F48-86A5-8A8D475D7940}"/>
          </ac:picMkLst>
        </pc:picChg>
        <pc:picChg chg="add mod">
          <ac:chgData name="Stack Simplify" userId="30f9c473cae68561" providerId="LiveId" clId="{DC827B05-11C0-2440-8382-553EBF7AC0D0}" dt="2021-03-14T13:01:57.425" v="9299"/>
          <ac:picMkLst>
            <pc:docMk/>
            <pc:sldMk cId="2982042390" sldId="1610"/>
            <ac:picMk id="10" creationId="{2EA4664C-058F-6245-B85E-202235F31CB5}"/>
          </ac:picMkLst>
        </pc:picChg>
        <pc:picChg chg="add mod">
          <ac:chgData name="Stack Simplify" userId="30f9c473cae68561" providerId="LiveId" clId="{DC827B05-11C0-2440-8382-553EBF7AC0D0}" dt="2021-03-14T13:01:57.425" v="9299"/>
          <ac:picMkLst>
            <pc:docMk/>
            <pc:sldMk cId="2982042390" sldId="1610"/>
            <ac:picMk id="11" creationId="{6EEC9B8C-A72E-AA4B-B8CB-8441379995F0}"/>
          </ac:picMkLst>
        </pc:picChg>
        <pc:cxnChg chg="add mod">
          <ac:chgData name="Stack Simplify" userId="30f9c473cae68561" providerId="LiveId" clId="{DC827B05-11C0-2440-8382-553EBF7AC0D0}" dt="2021-03-14T13:01:57.425" v="9299"/>
          <ac:cxnSpMkLst>
            <pc:docMk/>
            <pc:sldMk cId="2982042390" sldId="1610"/>
            <ac:cxnSpMk id="15" creationId="{7FF6AC08-2F19-0B4C-A2D7-8051D2D96D72}"/>
          </ac:cxnSpMkLst>
        </pc:cxnChg>
        <pc:cxnChg chg="add mod">
          <ac:chgData name="Stack Simplify" userId="30f9c473cae68561" providerId="LiveId" clId="{DC827B05-11C0-2440-8382-553EBF7AC0D0}" dt="2021-03-14T13:01:57.425" v="9299"/>
          <ac:cxnSpMkLst>
            <pc:docMk/>
            <pc:sldMk cId="2982042390" sldId="1610"/>
            <ac:cxnSpMk id="16" creationId="{BDB1384D-E371-3246-A1F1-3B278CB89A7C}"/>
          </ac:cxnSpMkLst>
        </pc:cxnChg>
      </pc:sldChg>
      <pc:sldChg chg="addSp delSp modSp new mod">
        <pc:chgData name="Stack Simplify" userId="30f9c473cae68561" providerId="LiveId" clId="{DC827B05-11C0-2440-8382-553EBF7AC0D0}" dt="2021-03-14T13:04:29.975" v="9429" actId="207"/>
        <pc:sldMkLst>
          <pc:docMk/>
          <pc:sldMk cId="3145619359" sldId="1611"/>
        </pc:sldMkLst>
        <pc:spChg chg="del">
          <ac:chgData name="Stack Simplify" userId="30f9c473cae68561" providerId="LiveId" clId="{DC827B05-11C0-2440-8382-553EBF7AC0D0}" dt="2021-03-14T13:03:40.242" v="9373" actId="478"/>
          <ac:spMkLst>
            <pc:docMk/>
            <pc:sldMk cId="3145619359" sldId="1611"/>
            <ac:spMk id="3" creationId="{9AAFC47C-29EC-E145-A08E-87CB5A9B2DF7}"/>
          </ac:spMkLst>
        </pc:spChg>
        <pc:spChg chg="mod">
          <ac:chgData name="Stack Simplify" userId="30f9c473cae68561" providerId="LiveId" clId="{DC827B05-11C0-2440-8382-553EBF7AC0D0}" dt="2021-03-14T13:04:29.975" v="9429" actId="207"/>
          <ac:spMkLst>
            <pc:docMk/>
            <pc:sldMk cId="3145619359" sldId="1611"/>
            <ac:spMk id="4" creationId="{2F0B92F6-EB4A-AD44-B89C-6A873C99E89B}"/>
          </ac:spMkLst>
        </pc:spChg>
        <pc:picChg chg="add mod">
          <ac:chgData name="Stack Simplify" userId="30f9c473cae68561" providerId="LiveId" clId="{DC827B05-11C0-2440-8382-553EBF7AC0D0}" dt="2021-03-14T13:03:43.815" v="9376" actId="1076"/>
          <ac:picMkLst>
            <pc:docMk/>
            <pc:sldMk cId="3145619359" sldId="1611"/>
            <ac:picMk id="5" creationId="{70E0BAB1-4E45-9844-9164-537AF708854A}"/>
          </ac:picMkLst>
        </pc:picChg>
      </pc:sldChg>
      <pc:sldChg chg="addSp delSp modSp add mod">
        <pc:chgData name="Stack Simplify" userId="30f9c473cae68561" providerId="LiveId" clId="{DC827B05-11C0-2440-8382-553EBF7AC0D0}" dt="2021-03-14T13:04:25.680" v="9428" actId="207"/>
        <pc:sldMkLst>
          <pc:docMk/>
          <pc:sldMk cId="2261398887" sldId="1612"/>
        </pc:sldMkLst>
        <pc:spChg chg="mod">
          <ac:chgData name="Stack Simplify" userId="30f9c473cae68561" providerId="LiveId" clId="{DC827B05-11C0-2440-8382-553EBF7AC0D0}" dt="2021-03-14T13:04:25.680" v="9428" actId="207"/>
          <ac:spMkLst>
            <pc:docMk/>
            <pc:sldMk cId="2261398887" sldId="1612"/>
            <ac:spMk id="4" creationId="{2F0B92F6-EB4A-AD44-B89C-6A873C99E89B}"/>
          </ac:spMkLst>
        </pc:spChg>
        <pc:picChg chg="add mod">
          <ac:chgData name="Stack Simplify" userId="30f9c473cae68561" providerId="LiveId" clId="{DC827B05-11C0-2440-8382-553EBF7AC0D0}" dt="2021-03-14T13:04:19.047" v="9427" actId="1076"/>
          <ac:picMkLst>
            <pc:docMk/>
            <pc:sldMk cId="2261398887" sldId="1612"/>
            <ac:picMk id="3" creationId="{24B720FF-67EC-5D45-912B-84AA6C4AB14E}"/>
          </ac:picMkLst>
        </pc:picChg>
        <pc:picChg chg="del">
          <ac:chgData name="Stack Simplify" userId="30f9c473cae68561" providerId="LiveId" clId="{DC827B05-11C0-2440-8382-553EBF7AC0D0}" dt="2021-03-14T13:03:56.255" v="9420" actId="478"/>
          <ac:picMkLst>
            <pc:docMk/>
            <pc:sldMk cId="2261398887" sldId="1612"/>
            <ac:picMk id="5" creationId="{70E0BAB1-4E45-9844-9164-537AF708854A}"/>
          </ac:picMkLst>
        </pc:picChg>
      </pc:sldChg>
      <pc:sldChg chg="modSp add mod">
        <pc:chgData name="Stack Simplify" userId="30f9c473cae68561" providerId="LiveId" clId="{DC827B05-11C0-2440-8382-553EBF7AC0D0}" dt="2021-03-14T13:10:52.994" v="9531" actId="20577"/>
        <pc:sldMkLst>
          <pc:docMk/>
          <pc:sldMk cId="3618398645" sldId="1613"/>
        </pc:sldMkLst>
        <pc:spChg chg="mod">
          <ac:chgData name="Stack Simplify" userId="30f9c473cae68561" providerId="LiveId" clId="{DC827B05-11C0-2440-8382-553EBF7AC0D0}" dt="2021-03-14T13:10:52.994" v="9531" actId="20577"/>
          <ac:spMkLst>
            <pc:docMk/>
            <pc:sldMk cId="3618398645" sldId="1613"/>
            <ac:spMk id="8" creationId="{09329F3B-B988-4BA0-9BEA-4847C35EA442}"/>
          </ac:spMkLst>
        </pc:spChg>
      </pc:sldChg>
      <pc:sldChg chg="addSp delSp modSp add mod delAnim modAnim">
        <pc:chgData name="Stack Simplify" userId="30f9c473cae68561" providerId="LiveId" clId="{DC827B05-11C0-2440-8382-553EBF7AC0D0}" dt="2021-03-14T13:21:45.377" v="9728" actId="207"/>
        <pc:sldMkLst>
          <pc:docMk/>
          <pc:sldMk cId="4018677339" sldId="1614"/>
        </pc:sldMkLst>
        <pc:spChg chg="mod">
          <ac:chgData name="Stack Simplify" userId="30f9c473cae68561" providerId="LiveId" clId="{DC827B05-11C0-2440-8382-553EBF7AC0D0}" dt="2021-03-14T13:21:45.377" v="9728" actId="207"/>
          <ac:spMkLst>
            <pc:docMk/>
            <pc:sldMk cId="4018677339" sldId="1614"/>
            <ac:spMk id="4" creationId="{210BBE86-0D16-004C-A2EC-C2F5BB92B601}"/>
          </ac:spMkLst>
        </pc:spChg>
        <pc:spChg chg="mod">
          <ac:chgData name="Stack Simplify" userId="30f9c473cae68561" providerId="LiveId" clId="{DC827B05-11C0-2440-8382-553EBF7AC0D0}" dt="2021-03-14T13:19:39.478" v="9691" actId="207"/>
          <ac:spMkLst>
            <pc:docMk/>
            <pc:sldMk cId="4018677339" sldId="1614"/>
            <ac:spMk id="5" creationId="{DFE2F9AF-46BA-1F4E-9A9F-2DDB5550FED2}"/>
          </ac:spMkLst>
        </pc:spChg>
        <pc:spChg chg="mod">
          <ac:chgData name="Stack Simplify" userId="30f9c473cae68561" providerId="LiveId" clId="{DC827B05-11C0-2440-8382-553EBF7AC0D0}" dt="2021-03-14T13:17:48.159" v="9672" actId="207"/>
          <ac:spMkLst>
            <pc:docMk/>
            <pc:sldMk cId="4018677339" sldId="1614"/>
            <ac:spMk id="6" creationId="{9A9E7A37-84E6-0846-B4C8-0B6A982AF693}"/>
          </ac:spMkLst>
        </pc:spChg>
        <pc:spChg chg="del mod">
          <ac:chgData name="Stack Simplify" userId="30f9c473cae68561" providerId="LiveId" clId="{DC827B05-11C0-2440-8382-553EBF7AC0D0}" dt="2021-03-14T13:18:14.562" v="9673" actId="478"/>
          <ac:spMkLst>
            <pc:docMk/>
            <pc:sldMk cId="4018677339" sldId="1614"/>
            <ac:spMk id="8" creationId="{3B343A15-22A5-784D-BC4E-220C09E6645A}"/>
          </ac:spMkLst>
        </pc:spChg>
        <pc:spChg chg="del">
          <ac:chgData name="Stack Simplify" userId="30f9c473cae68561" providerId="LiveId" clId="{DC827B05-11C0-2440-8382-553EBF7AC0D0}" dt="2021-03-14T13:11:18.293" v="9555" actId="478"/>
          <ac:spMkLst>
            <pc:docMk/>
            <pc:sldMk cId="4018677339" sldId="1614"/>
            <ac:spMk id="12" creationId="{F4EF7447-09AB-7A4B-B474-6236633CA9FF}"/>
          </ac:spMkLst>
        </pc:spChg>
        <pc:spChg chg="mod">
          <ac:chgData name="Stack Simplify" userId="30f9c473cae68561" providerId="LiveId" clId="{DC827B05-11C0-2440-8382-553EBF7AC0D0}" dt="2021-03-14T13:17:27.758" v="9663" actId="1076"/>
          <ac:spMkLst>
            <pc:docMk/>
            <pc:sldMk cId="4018677339" sldId="1614"/>
            <ac:spMk id="17" creationId="{A9EB1CC1-2270-5C45-A1F8-98B4D781C4F7}"/>
          </ac:spMkLst>
        </pc:spChg>
        <pc:spChg chg="mod">
          <ac:chgData name="Stack Simplify" userId="30f9c473cae68561" providerId="LiveId" clId="{DC827B05-11C0-2440-8382-553EBF7AC0D0}" dt="2021-03-14T13:12:16.115" v="9602" actId="20577"/>
          <ac:spMkLst>
            <pc:docMk/>
            <pc:sldMk cId="4018677339" sldId="1614"/>
            <ac:spMk id="18" creationId="{8ADC834D-BC67-854A-A0CD-3BD4DB197E4A}"/>
          </ac:spMkLst>
        </pc:spChg>
        <pc:spChg chg="add mod">
          <ac:chgData name="Stack Simplify" userId="30f9c473cae68561" providerId="LiveId" clId="{DC827B05-11C0-2440-8382-553EBF7AC0D0}" dt="2021-03-14T13:18:39.814" v="9680" actId="207"/>
          <ac:spMkLst>
            <pc:docMk/>
            <pc:sldMk cId="4018677339" sldId="1614"/>
            <ac:spMk id="19" creationId="{EC4628B2-767A-DC47-B805-05A922066250}"/>
          </ac:spMkLst>
        </pc:spChg>
        <pc:spChg chg="add del mod">
          <ac:chgData name="Stack Simplify" userId="30f9c473cae68561" providerId="LiveId" clId="{DC827B05-11C0-2440-8382-553EBF7AC0D0}" dt="2021-03-14T13:17:13.506" v="9645" actId="478"/>
          <ac:spMkLst>
            <pc:docMk/>
            <pc:sldMk cId="4018677339" sldId="1614"/>
            <ac:spMk id="20" creationId="{8ACEA0C4-6752-A348-86E2-EEEB47302F3A}"/>
          </ac:spMkLst>
        </pc:spChg>
        <pc:spChg chg="add mod">
          <ac:chgData name="Stack Simplify" userId="30f9c473cae68561" providerId="LiveId" clId="{DC827B05-11C0-2440-8382-553EBF7AC0D0}" dt="2021-03-14T13:19:16.184" v="9688" actId="207"/>
          <ac:spMkLst>
            <pc:docMk/>
            <pc:sldMk cId="4018677339" sldId="1614"/>
            <ac:spMk id="21" creationId="{0014375B-E1DC-3848-B3F9-F3110F63A286}"/>
          </ac:spMkLst>
        </pc:spChg>
        <pc:spChg chg="add mod">
          <ac:chgData name="Stack Simplify" userId="30f9c473cae68561" providerId="LiveId" clId="{DC827B05-11C0-2440-8382-553EBF7AC0D0}" dt="2021-03-14T13:17:34.866" v="9670" actId="20577"/>
          <ac:spMkLst>
            <pc:docMk/>
            <pc:sldMk cId="4018677339" sldId="1614"/>
            <ac:spMk id="22" creationId="{C7B04BD0-A370-084E-ADE1-7CDEEB3B6E03}"/>
          </ac:spMkLst>
        </pc:spChg>
        <pc:spChg chg="add mod">
          <ac:chgData name="Stack Simplify" userId="30f9c473cae68561" providerId="LiveId" clId="{DC827B05-11C0-2440-8382-553EBF7AC0D0}" dt="2021-03-14T13:19:53.271" v="9706" actId="20577"/>
          <ac:spMkLst>
            <pc:docMk/>
            <pc:sldMk cId="4018677339" sldId="1614"/>
            <ac:spMk id="23" creationId="{AAA5D0F5-08F1-D849-82AF-815FDC3730B0}"/>
          </ac:spMkLst>
        </pc:spChg>
        <pc:picChg chg="add mod">
          <ac:chgData name="Stack Simplify" userId="30f9c473cae68561" providerId="LiveId" clId="{DC827B05-11C0-2440-8382-553EBF7AC0D0}" dt="2021-03-14T13:12:01.218" v="9561" actId="207"/>
          <ac:picMkLst>
            <pc:docMk/>
            <pc:sldMk cId="4018677339" sldId="1614"/>
            <ac:picMk id="7" creationId="{4DE89F3D-B153-914F-B8C9-F806C513AAE1}"/>
          </ac:picMkLst>
        </pc:picChg>
        <pc:picChg chg="del">
          <ac:chgData name="Stack Simplify" userId="30f9c473cae68561" providerId="LiveId" clId="{DC827B05-11C0-2440-8382-553EBF7AC0D0}" dt="2021-03-14T13:11:18.293" v="9555" actId="478"/>
          <ac:picMkLst>
            <pc:docMk/>
            <pc:sldMk cId="4018677339" sldId="1614"/>
            <ac:picMk id="9" creationId="{2DAD65FF-18BB-5F48-86A5-8A8D475D7940}"/>
          </ac:picMkLst>
        </pc:picChg>
        <pc:cxnChg chg="mod">
          <ac:chgData name="Stack Simplify" userId="30f9c473cae68561" providerId="LiveId" clId="{DC827B05-11C0-2440-8382-553EBF7AC0D0}" dt="2021-03-14T13:11:18.293" v="9555" actId="478"/>
          <ac:cxnSpMkLst>
            <pc:docMk/>
            <pc:sldMk cId="4018677339" sldId="1614"/>
            <ac:cxnSpMk id="15" creationId="{7FF6AC08-2F19-0B4C-A2D7-8051D2D96D72}"/>
          </ac:cxnSpMkLst>
        </pc:cxnChg>
        <pc:cxnChg chg="mod">
          <ac:chgData name="Stack Simplify" userId="30f9c473cae68561" providerId="LiveId" clId="{DC827B05-11C0-2440-8382-553EBF7AC0D0}" dt="2021-03-14T13:11:18.293" v="9555" actId="478"/>
          <ac:cxnSpMkLst>
            <pc:docMk/>
            <pc:sldMk cId="4018677339" sldId="1614"/>
            <ac:cxnSpMk id="16" creationId="{BDB1384D-E371-3246-A1F1-3B278CB89A7C}"/>
          </ac:cxnSpMkLst>
        </pc:cxnChg>
      </pc:sldChg>
      <pc:sldChg chg="addSp delSp modSp new mod">
        <pc:chgData name="Stack Simplify" userId="30f9c473cae68561" providerId="LiveId" clId="{DC827B05-11C0-2440-8382-553EBF7AC0D0}" dt="2021-03-14T13:21:54.221" v="9730"/>
        <pc:sldMkLst>
          <pc:docMk/>
          <pc:sldMk cId="492371830" sldId="1615"/>
        </pc:sldMkLst>
        <pc:spChg chg="del">
          <ac:chgData name="Stack Simplify" userId="30f9c473cae68561" providerId="LiveId" clId="{DC827B05-11C0-2440-8382-553EBF7AC0D0}" dt="2021-03-14T13:20:49.955" v="9714" actId="478"/>
          <ac:spMkLst>
            <pc:docMk/>
            <pc:sldMk cId="492371830" sldId="1615"/>
            <ac:spMk id="3" creationId="{442A1C24-C22A-3045-A036-3107DC671264}"/>
          </ac:spMkLst>
        </pc:spChg>
        <pc:spChg chg="mod">
          <ac:chgData name="Stack Simplify" userId="30f9c473cae68561" providerId="LiveId" clId="{DC827B05-11C0-2440-8382-553EBF7AC0D0}" dt="2021-03-14T13:21:54.221" v="9730"/>
          <ac:spMkLst>
            <pc:docMk/>
            <pc:sldMk cId="492371830" sldId="1615"/>
            <ac:spMk id="4" creationId="{68A218F4-A6A6-C649-8306-5E3C7DAC7DD4}"/>
          </ac:spMkLst>
        </pc:spChg>
        <pc:picChg chg="add mod">
          <ac:chgData name="Stack Simplify" userId="30f9c473cae68561" providerId="LiveId" clId="{DC827B05-11C0-2440-8382-553EBF7AC0D0}" dt="2021-03-14T13:21:22.176" v="9718" actId="1076"/>
          <ac:picMkLst>
            <pc:docMk/>
            <pc:sldMk cId="492371830" sldId="1615"/>
            <ac:picMk id="5" creationId="{D8B69856-665D-2149-9A8E-FF012DC339F2}"/>
          </ac:picMkLst>
        </pc:picChg>
      </pc:sldChg>
      <pc:sldChg chg="addSp delSp modSp new mod">
        <pc:chgData name="Stack Simplify" userId="30f9c473cae68561" providerId="LiveId" clId="{DC827B05-11C0-2440-8382-553EBF7AC0D0}" dt="2021-03-14T13:24:40.907" v="9836" actId="692"/>
        <pc:sldMkLst>
          <pc:docMk/>
          <pc:sldMk cId="124136776" sldId="1616"/>
        </pc:sldMkLst>
        <pc:spChg chg="del">
          <ac:chgData name="Stack Simplify" userId="30f9c473cae68561" providerId="LiveId" clId="{DC827B05-11C0-2440-8382-553EBF7AC0D0}" dt="2021-03-14T13:22:00.037" v="9731" actId="478"/>
          <ac:spMkLst>
            <pc:docMk/>
            <pc:sldMk cId="124136776" sldId="1616"/>
            <ac:spMk id="3" creationId="{73148580-8714-4C40-B62E-A5D80F0AC879}"/>
          </ac:spMkLst>
        </pc:spChg>
        <pc:spChg chg="mod">
          <ac:chgData name="Stack Simplify" userId="30f9c473cae68561" providerId="LiveId" clId="{DC827B05-11C0-2440-8382-553EBF7AC0D0}" dt="2021-03-14T13:21:50.960" v="9729"/>
          <ac:spMkLst>
            <pc:docMk/>
            <pc:sldMk cId="124136776" sldId="1616"/>
            <ac:spMk id="4" creationId="{A35B5F21-BF7B-AB4D-AB56-79B8F7127471}"/>
          </ac:spMkLst>
        </pc:spChg>
        <pc:spChg chg="add mod">
          <ac:chgData name="Stack Simplify" userId="30f9c473cae68561" providerId="LiveId" clId="{DC827B05-11C0-2440-8382-553EBF7AC0D0}" dt="2021-03-14T13:23:26.020" v="9750" actId="692"/>
          <ac:spMkLst>
            <pc:docMk/>
            <pc:sldMk cId="124136776" sldId="1616"/>
            <ac:spMk id="6" creationId="{BC84C4E2-6A67-6740-B6F7-C8174632ECA0}"/>
          </ac:spMkLst>
        </pc:spChg>
        <pc:spChg chg="add mod">
          <ac:chgData name="Stack Simplify" userId="30f9c473cae68561" providerId="LiveId" clId="{DC827B05-11C0-2440-8382-553EBF7AC0D0}" dt="2021-03-14T13:24:23.316" v="9817" actId="207"/>
          <ac:spMkLst>
            <pc:docMk/>
            <pc:sldMk cId="124136776" sldId="1616"/>
            <ac:spMk id="7" creationId="{73EE2BAE-BCC8-C740-AFAA-016CBC6DC64F}"/>
          </ac:spMkLst>
        </pc:spChg>
        <pc:picChg chg="add mod">
          <ac:chgData name="Stack Simplify" userId="30f9c473cae68561" providerId="LiveId" clId="{DC827B05-11C0-2440-8382-553EBF7AC0D0}" dt="2021-03-14T13:23:00.806" v="9734" actId="1076"/>
          <ac:picMkLst>
            <pc:docMk/>
            <pc:sldMk cId="124136776" sldId="1616"/>
            <ac:picMk id="5" creationId="{CE47A716-E2A5-FF45-920D-7FB765E9EFE0}"/>
          </ac:picMkLst>
        </pc:picChg>
        <pc:cxnChg chg="add mod">
          <ac:chgData name="Stack Simplify" userId="30f9c473cae68561" providerId="LiveId" clId="{DC827B05-11C0-2440-8382-553EBF7AC0D0}" dt="2021-03-14T13:24:40.907" v="9836" actId="692"/>
          <ac:cxnSpMkLst>
            <pc:docMk/>
            <pc:sldMk cId="124136776" sldId="1616"/>
            <ac:cxnSpMk id="9" creationId="{64C876FA-6DD1-6145-9C28-7CED0C14F6AC}"/>
          </ac:cxnSpMkLst>
        </pc:cxnChg>
      </pc:sldChg>
      <pc:sldChg chg="addSp delSp modSp new del mod modAnim">
        <pc:chgData name="Stack Simplify" userId="30f9c473cae68561" providerId="LiveId" clId="{DC827B05-11C0-2440-8382-553EBF7AC0D0}" dt="2021-03-14T13:40:47.822" v="9925" actId="2696"/>
        <pc:sldMkLst>
          <pc:docMk/>
          <pc:sldMk cId="3193737457" sldId="1617"/>
        </pc:sldMkLst>
        <pc:spChg chg="del">
          <ac:chgData name="Stack Simplify" userId="30f9c473cae68561" providerId="LiveId" clId="{DC827B05-11C0-2440-8382-553EBF7AC0D0}" dt="2021-03-14T13:39:02.516" v="9843" actId="478"/>
          <ac:spMkLst>
            <pc:docMk/>
            <pc:sldMk cId="3193737457" sldId="1617"/>
            <ac:spMk id="3" creationId="{F48BE74A-42D7-BE42-868D-0197293ADCFE}"/>
          </ac:spMkLst>
        </pc:spChg>
        <pc:spChg chg="mod">
          <ac:chgData name="Stack Simplify" userId="30f9c473cae68561" providerId="LiveId" clId="{DC827B05-11C0-2440-8382-553EBF7AC0D0}" dt="2021-03-14T13:39:20.746" v="9847"/>
          <ac:spMkLst>
            <pc:docMk/>
            <pc:sldMk cId="3193737457" sldId="1617"/>
            <ac:spMk id="4" creationId="{36E247F6-D677-9742-A471-93DCC27612F1}"/>
          </ac:spMkLst>
        </pc:spChg>
        <pc:spChg chg="add mod">
          <ac:chgData name="Stack Simplify" userId="30f9c473cae68561" providerId="LiveId" clId="{DC827B05-11C0-2440-8382-553EBF7AC0D0}" dt="2021-03-14T13:40:27.741" v="9896" actId="1076"/>
          <ac:spMkLst>
            <pc:docMk/>
            <pc:sldMk cId="3193737457" sldId="1617"/>
            <ac:spMk id="7" creationId="{0C6268C1-86C5-FB4B-AEA3-6C5119D7CA54}"/>
          </ac:spMkLst>
        </pc:spChg>
        <pc:spChg chg="add mod">
          <ac:chgData name="Stack Simplify" userId="30f9c473cae68561" providerId="LiveId" clId="{DC827B05-11C0-2440-8382-553EBF7AC0D0}" dt="2021-03-14T13:40:27.741" v="9896" actId="1076"/>
          <ac:spMkLst>
            <pc:docMk/>
            <pc:sldMk cId="3193737457" sldId="1617"/>
            <ac:spMk id="8" creationId="{7E03D5B8-AE5E-174A-B7EE-8EF8E62720EC}"/>
          </ac:spMkLst>
        </pc:spChg>
        <pc:spChg chg="add mod">
          <ac:chgData name="Stack Simplify" userId="30f9c473cae68561" providerId="LiveId" clId="{DC827B05-11C0-2440-8382-553EBF7AC0D0}" dt="2021-03-14T13:40:27.741" v="9896" actId="1076"/>
          <ac:spMkLst>
            <pc:docMk/>
            <pc:sldMk cId="3193737457" sldId="1617"/>
            <ac:spMk id="11" creationId="{7A24A0F0-7EBE-BF41-9C18-3AABE3D590DF}"/>
          </ac:spMkLst>
        </pc:spChg>
        <pc:spChg chg="add mod">
          <ac:chgData name="Stack Simplify" userId="30f9c473cae68561" providerId="LiveId" clId="{DC827B05-11C0-2440-8382-553EBF7AC0D0}" dt="2021-03-14T13:40:27.741" v="9896" actId="1076"/>
          <ac:spMkLst>
            <pc:docMk/>
            <pc:sldMk cId="3193737457" sldId="1617"/>
            <ac:spMk id="12" creationId="{934ADDB9-25A6-CD46-BDAA-BE429AA84788}"/>
          </ac:spMkLst>
        </pc:spChg>
        <pc:spChg chg="add mod">
          <ac:chgData name="Stack Simplify" userId="30f9c473cae68561" providerId="LiveId" clId="{DC827B05-11C0-2440-8382-553EBF7AC0D0}" dt="2021-03-14T13:40:27.741" v="9896" actId="1076"/>
          <ac:spMkLst>
            <pc:docMk/>
            <pc:sldMk cId="3193737457" sldId="1617"/>
            <ac:spMk id="14" creationId="{376131C4-4964-EC4D-9C56-3A85306FD08F}"/>
          </ac:spMkLst>
        </pc:spChg>
        <pc:spChg chg="add mod">
          <ac:chgData name="Stack Simplify" userId="30f9c473cae68561" providerId="LiveId" clId="{DC827B05-11C0-2440-8382-553EBF7AC0D0}" dt="2021-03-14T13:40:27.741" v="9896" actId="1076"/>
          <ac:spMkLst>
            <pc:docMk/>
            <pc:sldMk cId="3193737457" sldId="1617"/>
            <ac:spMk id="15" creationId="{E182E00D-6AA7-684D-8068-D35AB426AC04}"/>
          </ac:spMkLst>
        </pc:spChg>
        <pc:picChg chg="add mod">
          <ac:chgData name="Stack Simplify" userId="30f9c473cae68561" providerId="LiveId" clId="{DC827B05-11C0-2440-8382-553EBF7AC0D0}" dt="2021-03-14T13:40:27.741" v="9896" actId="1076"/>
          <ac:picMkLst>
            <pc:docMk/>
            <pc:sldMk cId="3193737457" sldId="1617"/>
            <ac:picMk id="5" creationId="{A7D14B07-1AE9-C94B-8708-7D225F901B00}"/>
          </ac:picMkLst>
        </pc:picChg>
        <pc:picChg chg="add mod">
          <ac:chgData name="Stack Simplify" userId="30f9c473cae68561" providerId="LiveId" clId="{DC827B05-11C0-2440-8382-553EBF7AC0D0}" dt="2021-03-14T13:40:27.741" v="9896" actId="1076"/>
          <ac:picMkLst>
            <pc:docMk/>
            <pc:sldMk cId="3193737457" sldId="1617"/>
            <ac:picMk id="6" creationId="{087E8356-50BA-1C44-B06C-0AC18C656CC5}"/>
          </ac:picMkLst>
        </pc:picChg>
        <pc:picChg chg="add mod">
          <ac:chgData name="Stack Simplify" userId="30f9c473cae68561" providerId="LiveId" clId="{DC827B05-11C0-2440-8382-553EBF7AC0D0}" dt="2021-03-14T13:40:27.741" v="9896" actId="1076"/>
          <ac:picMkLst>
            <pc:docMk/>
            <pc:sldMk cId="3193737457" sldId="1617"/>
            <ac:picMk id="13" creationId="{9CA557C6-7C5E-5540-9021-FFA4C7F08E6F}"/>
          </ac:picMkLst>
        </pc:picChg>
        <pc:cxnChg chg="add mod">
          <ac:chgData name="Stack Simplify" userId="30f9c473cae68561" providerId="LiveId" clId="{DC827B05-11C0-2440-8382-553EBF7AC0D0}" dt="2021-03-14T13:40:27.741" v="9896" actId="1076"/>
          <ac:cxnSpMkLst>
            <pc:docMk/>
            <pc:sldMk cId="3193737457" sldId="1617"/>
            <ac:cxnSpMk id="9" creationId="{06BB9477-8758-1442-8D4D-04FCB2597FF9}"/>
          </ac:cxnSpMkLst>
        </pc:cxnChg>
        <pc:cxnChg chg="add mod">
          <ac:chgData name="Stack Simplify" userId="30f9c473cae68561" providerId="LiveId" clId="{DC827B05-11C0-2440-8382-553EBF7AC0D0}" dt="2021-03-14T13:40:27.741" v="9896" actId="1076"/>
          <ac:cxnSpMkLst>
            <pc:docMk/>
            <pc:sldMk cId="3193737457" sldId="1617"/>
            <ac:cxnSpMk id="10" creationId="{A079EC5E-22E2-B742-825A-31C482721A00}"/>
          </ac:cxnSpMkLst>
        </pc:cxnChg>
      </pc:sldChg>
      <pc:sldChg chg="addSp delSp modSp add mod delAnim modAnim">
        <pc:chgData name="Stack Simplify" userId="30f9c473cae68561" providerId="LiveId" clId="{DC827B05-11C0-2440-8382-553EBF7AC0D0}" dt="2021-03-14T13:43:35.324" v="10021"/>
        <pc:sldMkLst>
          <pc:docMk/>
          <pc:sldMk cId="2256606078" sldId="1618"/>
        </pc:sldMkLst>
        <pc:spChg chg="del">
          <ac:chgData name="Stack Simplify" userId="30f9c473cae68561" providerId="LiveId" clId="{DC827B05-11C0-2440-8382-553EBF7AC0D0}" dt="2021-03-14T13:40:10.236" v="9891" actId="478"/>
          <ac:spMkLst>
            <pc:docMk/>
            <pc:sldMk cId="2256606078" sldId="1618"/>
            <ac:spMk id="17" creationId="{526C8C6B-BAA9-0749-B2C7-18C73D323CEE}"/>
          </ac:spMkLst>
        </pc:spChg>
        <pc:spChg chg="del">
          <ac:chgData name="Stack Simplify" userId="30f9c473cae68561" providerId="LiveId" clId="{DC827B05-11C0-2440-8382-553EBF7AC0D0}" dt="2021-03-14T13:40:10.236" v="9891" actId="478"/>
          <ac:spMkLst>
            <pc:docMk/>
            <pc:sldMk cId="2256606078" sldId="1618"/>
            <ac:spMk id="18" creationId="{A0D2A410-9211-4845-B2CB-652FAB5CED05}"/>
          </ac:spMkLst>
        </pc:spChg>
        <pc:spChg chg="del">
          <ac:chgData name="Stack Simplify" userId="30f9c473cae68561" providerId="LiveId" clId="{DC827B05-11C0-2440-8382-553EBF7AC0D0}" dt="2021-03-14T13:40:10.236" v="9891" actId="478"/>
          <ac:spMkLst>
            <pc:docMk/>
            <pc:sldMk cId="2256606078" sldId="1618"/>
            <ac:spMk id="21" creationId="{83A9E928-CAF3-EE44-A6AA-DB9A63EE36A3}"/>
          </ac:spMkLst>
        </pc:spChg>
        <pc:spChg chg="del">
          <ac:chgData name="Stack Simplify" userId="30f9c473cae68561" providerId="LiveId" clId="{DC827B05-11C0-2440-8382-553EBF7AC0D0}" dt="2021-03-14T13:40:10.236" v="9891" actId="478"/>
          <ac:spMkLst>
            <pc:docMk/>
            <pc:sldMk cId="2256606078" sldId="1618"/>
            <ac:spMk id="22" creationId="{D6422C01-DDB8-8C48-A330-85CB220B30DC}"/>
          </ac:spMkLst>
        </pc:spChg>
        <pc:spChg chg="mod">
          <ac:chgData name="Stack Simplify" userId="30f9c473cae68561" providerId="LiveId" clId="{DC827B05-11C0-2440-8382-553EBF7AC0D0}" dt="2021-03-14T13:42:37.834" v="10014" actId="207"/>
          <ac:spMkLst>
            <pc:docMk/>
            <pc:sldMk cId="2256606078" sldId="1618"/>
            <ac:spMk id="23" creationId="{EFC3CA38-7BFC-E545-913A-CA9698E84C31}"/>
          </ac:spMkLst>
        </pc:spChg>
        <pc:spChg chg="mod">
          <ac:chgData name="Stack Simplify" userId="30f9c473cae68561" providerId="LiveId" clId="{DC827B05-11C0-2440-8382-553EBF7AC0D0}" dt="2021-03-14T13:42:35.186" v="10013" actId="207"/>
          <ac:spMkLst>
            <pc:docMk/>
            <pc:sldMk cId="2256606078" sldId="1618"/>
            <ac:spMk id="24" creationId="{C0294A08-ACF0-C448-B4FC-810DAFF1C8BF}"/>
          </ac:spMkLst>
        </pc:spChg>
        <pc:spChg chg="add del mod">
          <ac:chgData name="Stack Simplify" userId="30f9c473cae68561" providerId="LiveId" clId="{DC827B05-11C0-2440-8382-553EBF7AC0D0}" dt="2021-03-14T13:40:20.752" v="9895"/>
          <ac:spMkLst>
            <pc:docMk/>
            <pc:sldMk cId="2256606078" sldId="1618"/>
            <ac:spMk id="27" creationId="{B7EC7220-9021-8B46-BBF9-241EE2D9D519}"/>
          </ac:spMkLst>
        </pc:spChg>
        <pc:spChg chg="add del mod">
          <ac:chgData name="Stack Simplify" userId="30f9c473cae68561" providerId="LiveId" clId="{DC827B05-11C0-2440-8382-553EBF7AC0D0}" dt="2021-03-14T13:40:20.752" v="9895"/>
          <ac:spMkLst>
            <pc:docMk/>
            <pc:sldMk cId="2256606078" sldId="1618"/>
            <ac:spMk id="28" creationId="{FED5B253-2988-B042-89AA-4B60F8213463}"/>
          </ac:spMkLst>
        </pc:spChg>
        <pc:spChg chg="add del mod">
          <ac:chgData name="Stack Simplify" userId="30f9c473cae68561" providerId="LiveId" clId="{DC827B05-11C0-2440-8382-553EBF7AC0D0}" dt="2021-03-14T13:40:20.752" v="9895"/>
          <ac:spMkLst>
            <pc:docMk/>
            <pc:sldMk cId="2256606078" sldId="1618"/>
            <ac:spMk id="31" creationId="{2ED19194-4DF1-9342-A909-D3C36D19D1D2}"/>
          </ac:spMkLst>
        </pc:spChg>
        <pc:spChg chg="add del mod">
          <ac:chgData name="Stack Simplify" userId="30f9c473cae68561" providerId="LiveId" clId="{DC827B05-11C0-2440-8382-553EBF7AC0D0}" dt="2021-03-14T13:40:20.752" v="9895"/>
          <ac:spMkLst>
            <pc:docMk/>
            <pc:sldMk cId="2256606078" sldId="1618"/>
            <ac:spMk id="32" creationId="{DACC3C7A-7607-7343-B91D-AA930D1A18F1}"/>
          </ac:spMkLst>
        </pc:spChg>
        <pc:spChg chg="add del mod">
          <ac:chgData name="Stack Simplify" userId="30f9c473cae68561" providerId="LiveId" clId="{DC827B05-11C0-2440-8382-553EBF7AC0D0}" dt="2021-03-14T13:40:20.752" v="9895"/>
          <ac:spMkLst>
            <pc:docMk/>
            <pc:sldMk cId="2256606078" sldId="1618"/>
            <ac:spMk id="33" creationId="{D9657823-B903-C74F-8B97-F000AF572AD0}"/>
          </ac:spMkLst>
        </pc:spChg>
        <pc:spChg chg="add del mod">
          <ac:chgData name="Stack Simplify" userId="30f9c473cae68561" providerId="LiveId" clId="{DC827B05-11C0-2440-8382-553EBF7AC0D0}" dt="2021-03-14T13:40:20.752" v="9895"/>
          <ac:spMkLst>
            <pc:docMk/>
            <pc:sldMk cId="2256606078" sldId="1618"/>
            <ac:spMk id="34" creationId="{F29015C1-1306-ED43-9F3F-23A22F4185FD}"/>
          </ac:spMkLst>
        </pc:spChg>
        <pc:spChg chg="add mod">
          <ac:chgData name="Stack Simplify" userId="30f9c473cae68561" providerId="LiveId" clId="{DC827B05-11C0-2440-8382-553EBF7AC0D0}" dt="2021-03-14T13:40:30.325" v="9897"/>
          <ac:spMkLst>
            <pc:docMk/>
            <pc:sldMk cId="2256606078" sldId="1618"/>
            <ac:spMk id="37" creationId="{31938FBE-BE86-D143-AA10-3D95D64510F5}"/>
          </ac:spMkLst>
        </pc:spChg>
        <pc:spChg chg="add mod">
          <ac:chgData name="Stack Simplify" userId="30f9c473cae68561" providerId="LiveId" clId="{DC827B05-11C0-2440-8382-553EBF7AC0D0}" dt="2021-03-14T13:40:30.325" v="9897"/>
          <ac:spMkLst>
            <pc:docMk/>
            <pc:sldMk cId="2256606078" sldId="1618"/>
            <ac:spMk id="38" creationId="{ABFAB832-A73E-724F-B7B6-EE0C1289397F}"/>
          </ac:spMkLst>
        </pc:spChg>
        <pc:spChg chg="add mod">
          <ac:chgData name="Stack Simplify" userId="30f9c473cae68561" providerId="LiveId" clId="{DC827B05-11C0-2440-8382-553EBF7AC0D0}" dt="2021-03-14T13:40:30.325" v="9897"/>
          <ac:spMkLst>
            <pc:docMk/>
            <pc:sldMk cId="2256606078" sldId="1618"/>
            <ac:spMk id="41" creationId="{0684A3B2-79FA-C64A-870D-E04119A54099}"/>
          </ac:spMkLst>
        </pc:spChg>
        <pc:spChg chg="add mod">
          <ac:chgData name="Stack Simplify" userId="30f9c473cae68561" providerId="LiveId" clId="{DC827B05-11C0-2440-8382-553EBF7AC0D0}" dt="2021-03-14T13:40:30.325" v="9897"/>
          <ac:spMkLst>
            <pc:docMk/>
            <pc:sldMk cId="2256606078" sldId="1618"/>
            <ac:spMk id="42" creationId="{DDE556C1-1AE6-6648-B284-625112CFE000}"/>
          </ac:spMkLst>
        </pc:spChg>
        <pc:spChg chg="add mod">
          <ac:chgData name="Stack Simplify" userId="30f9c473cae68561" providerId="LiveId" clId="{DC827B05-11C0-2440-8382-553EBF7AC0D0}" dt="2021-03-14T13:40:30.325" v="9897"/>
          <ac:spMkLst>
            <pc:docMk/>
            <pc:sldMk cId="2256606078" sldId="1618"/>
            <ac:spMk id="44" creationId="{AA7933DA-4B6B-F24D-BB16-1F730B152FD8}"/>
          </ac:spMkLst>
        </pc:spChg>
        <pc:spChg chg="add mod">
          <ac:chgData name="Stack Simplify" userId="30f9c473cae68561" providerId="LiveId" clId="{DC827B05-11C0-2440-8382-553EBF7AC0D0}" dt="2021-03-14T13:40:30.325" v="9897"/>
          <ac:spMkLst>
            <pc:docMk/>
            <pc:sldMk cId="2256606078" sldId="1618"/>
            <ac:spMk id="45" creationId="{DF09BDB7-6F9F-B34E-A532-C0ACC234E523}"/>
          </ac:spMkLst>
        </pc:spChg>
        <pc:picChg chg="del">
          <ac:chgData name="Stack Simplify" userId="30f9c473cae68561" providerId="LiveId" clId="{DC827B05-11C0-2440-8382-553EBF7AC0D0}" dt="2021-03-14T13:40:10.236" v="9891" actId="478"/>
          <ac:picMkLst>
            <pc:docMk/>
            <pc:sldMk cId="2256606078" sldId="1618"/>
            <ac:picMk id="14" creationId="{76326760-2ED2-E744-AAF4-1AA1A21E6BA4}"/>
          </ac:picMkLst>
        </pc:picChg>
        <pc:picChg chg="del">
          <ac:chgData name="Stack Simplify" userId="30f9c473cae68561" providerId="LiveId" clId="{DC827B05-11C0-2440-8382-553EBF7AC0D0}" dt="2021-03-14T13:40:10.236" v="9891" actId="478"/>
          <ac:picMkLst>
            <pc:docMk/>
            <pc:sldMk cId="2256606078" sldId="1618"/>
            <ac:picMk id="15" creationId="{752AC8F8-084D-474C-A76D-08B17BFFA769}"/>
          </ac:picMkLst>
        </pc:picChg>
        <pc:picChg chg="del">
          <ac:chgData name="Stack Simplify" userId="30f9c473cae68561" providerId="LiveId" clId="{DC827B05-11C0-2440-8382-553EBF7AC0D0}" dt="2021-03-14T13:40:10.236" v="9891" actId="478"/>
          <ac:picMkLst>
            <pc:docMk/>
            <pc:sldMk cId="2256606078" sldId="1618"/>
            <ac:picMk id="16" creationId="{51527F6E-C170-E541-B532-2BF8300331AA}"/>
          </ac:picMkLst>
        </pc:picChg>
        <pc:picChg chg="add del mod">
          <ac:chgData name="Stack Simplify" userId="30f9c473cae68561" providerId="LiveId" clId="{DC827B05-11C0-2440-8382-553EBF7AC0D0}" dt="2021-03-14T13:40:20.752" v="9895"/>
          <ac:picMkLst>
            <pc:docMk/>
            <pc:sldMk cId="2256606078" sldId="1618"/>
            <ac:picMk id="25" creationId="{F53A9B1B-331B-3B43-9F45-820BC0AA3698}"/>
          </ac:picMkLst>
        </pc:picChg>
        <pc:picChg chg="add del mod">
          <ac:chgData name="Stack Simplify" userId="30f9c473cae68561" providerId="LiveId" clId="{DC827B05-11C0-2440-8382-553EBF7AC0D0}" dt="2021-03-14T13:40:20.752" v="9895"/>
          <ac:picMkLst>
            <pc:docMk/>
            <pc:sldMk cId="2256606078" sldId="1618"/>
            <ac:picMk id="26" creationId="{5D749D1F-7F30-C745-83DD-EFD3AC333AA8}"/>
          </ac:picMkLst>
        </pc:picChg>
        <pc:picChg chg="add mod">
          <ac:chgData name="Stack Simplify" userId="30f9c473cae68561" providerId="LiveId" clId="{DC827B05-11C0-2440-8382-553EBF7AC0D0}" dt="2021-03-14T13:40:30.325" v="9897"/>
          <ac:picMkLst>
            <pc:docMk/>
            <pc:sldMk cId="2256606078" sldId="1618"/>
            <ac:picMk id="35" creationId="{6945720B-D952-0641-89D7-64CA58E7929A}"/>
          </ac:picMkLst>
        </pc:picChg>
        <pc:picChg chg="add mod">
          <ac:chgData name="Stack Simplify" userId="30f9c473cae68561" providerId="LiveId" clId="{DC827B05-11C0-2440-8382-553EBF7AC0D0}" dt="2021-03-14T13:40:30.325" v="9897"/>
          <ac:picMkLst>
            <pc:docMk/>
            <pc:sldMk cId="2256606078" sldId="1618"/>
            <ac:picMk id="36" creationId="{F6AB2C79-7EC2-904B-BA73-935C74C75684}"/>
          </ac:picMkLst>
        </pc:picChg>
        <pc:picChg chg="add mod">
          <ac:chgData name="Stack Simplify" userId="30f9c473cae68561" providerId="LiveId" clId="{DC827B05-11C0-2440-8382-553EBF7AC0D0}" dt="2021-03-14T13:40:30.325" v="9897"/>
          <ac:picMkLst>
            <pc:docMk/>
            <pc:sldMk cId="2256606078" sldId="1618"/>
            <ac:picMk id="43" creationId="{1198ACEA-0B1D-7A40-AD75-CDDE54D16E3A}"/>
          </ac:picMkLst>
        </pc:picChg>
        <pc:cxnChg chg="add mod">
          <ac:chgData name="Stack Simplify" userId="30f9c473cae68561" providerId="LiveId" clId="{DC827B05-11C0-2440-8382-553EBF7AC0D0}" dt="2021-03-14T13:42:05.601" v="10008" actId="692"/>
          <ac:cxnSpMkLst>
            <pc:docMk/>
            <pc:sldMk cId="2256606078" sldId="1618"/>
            <ac:cxnSpMk id="4" creationId="{252B545D-4A60-0F44-B74D-EFA0E4C015A2}"/>
          </ac:cxnSpMkLst>
        </pc:cxnChg>
        <pc:cxnChg chg="del mod">
          <ac:chgData name="Stack Simplify" userId="30f9c473cae68561" providerId="LiveId" clId="{DC827B05-11C0-2440-8382-553EBF7AC0D0}" dt="2021-03-14T13:40:10.236" v="9891" actId="478"/>
          <ac:cxnSpMkLst>
            <pc:docMk/>
            <pc:sldMk cId="2256606078" sldId="1618"/>
            <ac:cxnSpMk id="19" creationId="{2BF2D26F-D96A-C142-9CCB-06DED48465C7}"/>
          </ac:cxnSpMkLst>
        </pc:cxnChg>
        <pc:cxnChg chg="del mod">
          <ac:chgData name="Stack Simplify" userId="30f9c473cae68561" providerId="LiveId" clId="{DC827B05-11C0-2440-8382-553EBF7AC0D0}" dt="2021-03-14T13:40:10.236" v="9891" actId="478"/>
          <ac:cxnSpMkLst>
            <pc:docMk/>
            <pc:sldMk cId="2256606078" sldId="1618"/>
            <ac:cxnSpMk id="20" creationId="{2E12C9FD-3D81-4A41-8A47-998451340A04}"/>
          </ac:cxnSpMkLst>
        </pc:cxnChg>
        <pc:cxnChg chg="add del mod">
          <ac:chgData name="Stack Simplify" userId="30f9c473cae68561" providerId="LiveId" clId="{DC827B05-11C0-2440-8382-553EBF7AC0D0}" dt="2021-03-14T13:40:20.752" v="9895"/>
          <ac:cxnSpMkLst>
            <pc:docMk/>
            <pc:sldMk cId="2256606078" sldId="1618"/>
            <ac:cxnSpMk id="29" creationId="{EBA30297-F579-1E42-8762-038ECB4ADF2B}"/>
          </ac:cxnSpMkLst>
        </pc:cxnChg>
        <pc:cxnChg chg="add del mod">
          <ac:chgData name="Stack Simplify" userId="30f9c473cae68561" providerId="LiveId" clId="{DC827B05-11C0-2440-8382-553EBF7AC0D0}" dt="2021-03-14T13:40:20.752" v="9895"/>
          <ac:cxnSpMkLst>
            <pc:docMk/>
            <pc:sldMk cId="2256606078" sldId="1618"/>
            <ac:cxnSpMk id="30" creationId="{379D2D65-F92D-494C-9B58-AD0C44A78EA5}"/>
          </ac:cxnSpMkLst>
        </pc:cxnChg>
        <pc:cxnChg chg="add mod">
          <ac:chgData name="Stack Simplify" userId="30f9c473cae68561" providerId="LiveId" clId="{DC827B05-11C0-2440-8382-553EBF7AC0D0}" dt="2021-03-14T13:40:30.325" v="9897"/>
          <ac:cxnSpMkLst>
            <pc:docMk/>
            <pc:sldMk cId="2256606078" sldId="1618"/>
            <ac:cxnSpMk id="39" creationId="{06A34FDE-4C48-9945-B60A-F7D8B61C8533}"/>
          </ac:cxnSpMkLst>
        </pc:cxnChg>
        <pc:cxnChg chg="add mod">
          <ac:chgData name="Stack Simplify" userId="30f9c473cae68561" providerId="LiveId" clId="{DC827B05-11C0-2440-8382-553EBF7AC0D0}" dt="2021-03-14T13:40:30.325" v="9897"/>
          <ac:cxnSpMkLst>
            <pc:docMk/>
            <pc:sldMk cId="2256606078" sldId="1618"/>
            <ac:cxnSpMk id="40" creationId="{B48EFCFC-EE73-6D4B-B28D-83EF8DA82169}"/>
          </ac:cxnSpMkLst>
        </pc:cxnChg>
      </pc:sldChg>
      <pc:sldChg chg="addSp delSp modSp new mod modAnim">
        <pc:chgData name="Stack Simplify" userId="30f9c473cae68561" providerId="LiveId" clId="{DC827B05-11C0-2440-8382-553EBF7AC0D0}" dt="2021-03-14T13:50:30.978" v="10177"/>
        <pc:sldMkLst>
          <pc:docMk/>
          <pc:sldMk cId="3121651251" sldId="1619"/>
        </pc:sldMkLst>
        <pc:spChg chg="del">
          <ac:chgData name="Stack Simplify" userId="30f9c473cae68561" providerId="LiveId" clId="{DC827B05-11C0-2440-8382-553EBF7AC0D0}" dt="2021-03-14T13:44:52.935" v="10043" actId="478"/>
          <ac:spMkLst>
            <pc:docMk/>
            <pc:sldMk cId="3121651251" sldId="1619"/>
            <ac:spMk id="3" creationId="{6D585119-B539-A644-A856-9018363A7D9B}"/>
          </ac:spMkLst>
        </pc:spChg>
        <pc:spChg chg="del mod">
          <ac:chgData name="Stack Simplify" userId="30f9c473cae68561" providerId="LiveId" clId="{DC827B05-11C0-2440-8382-553EBF7AC0D0}" dt="2021-03-14T13:45:42.458" v="10097" actId="478"/>
          <ac:spMkLst>
            <pc:docMk/>
            <pc:sldMk cId="3121651251" sldId="1619"/>
            <ac:spMk id="4" creationId="{2412E641-662E-A644-9603-5B6A6EFD74DB}"/>
          </ac:spMkLst>
        </pc:spChg>
        <pc:spChg chg="add mod">
          <ac:chgData name="Stack Simplify" userId="30f9c473cae68561" providerId="LiveId" clId="{DC827B05-11C0-2440-8382-553EBF7AC0D0}" dt="2021-03-14T13:48:54.933" v="10158" actId="2085"/>
          <ac:spMkLst>
            <pc:docMk/>
            <pc:sldMk cId="3121651251" sldId="1619"/>
            <ac:spMk id="5" creationId="{CA6D5758-2F15-9B49-A074-C55190367044}"/>
          </ac:spMkLst>
        </pc:spChg>
        <pc:spChg chg="add mod">
          <ac:chgData name="Stack Simplify" userId="30f9c473cae68561" providerId="LiveId" clId="{DC827B05-11C0-2440-8382-553EBF7AC0D0}" dt="2021-03-14T13:49:05.789" v="10160" actId="207"/>
          <ac:spMkLst>
            <pc:docMk/>
            <pc:sldMk cId="3121651251" sldId="1619"/>
            <ac:spMk id="6" creationId="{722E1713-FA7B-DC43-AB3D-721CF6644234}"/>
          </ac:spMkLst>
        </pc:spChg>
        <pc:spChg chg="add del mod">
          <ac:chgData name="Stack Simplify" userId="30f9c473cae68561" providerId="LiveId" clId="{DC827B05-11C0-2440-8382-553EBF7AC0D0}" dt="2021-03-14T13:45:43.911" v="10098" actId="478"/>
          <ac:spMkLst>
            <pc:docMk/>
            <pc:sldMk cId="3121651251" sldId="1619"/>
            <ac:spMk id="8" creationId="{59587A55-2AA2-EB4C-A62F-BE3298CA88FC}"/>
          </ac:spMkLst>
        </pc:spChg>
        <pc:spChg chg="add mod">
          <ac:chgData name="Stack Simplify" userId="30f9c473cae68561" providerId="LiveId" clId="{DC827B05-11C0-2440-8382-553EBF7AC0D0}" dt="2021-03-14T13:49:38.230" v="10167" actId="207"/>
          <ac:spMkLst>
            <pc:docMk/>
            <pc:sldMk cId="3121651251" sldId="1619"/>
            <ac:spMk id="9" creationId="{C24FF931-C086-BD41-9F2C-DE1CE2873E71}"/>
          </ac:spMkLst>
        </pc:spChg>
        <pc:spChg chg="add del mod">
          <ac:chgData name="Stack Simplify" userId="30f9c473cae68561" providerId="LiveId" clId="{DC827B05-11C0-2440-8382-553EBF7AC0D0}" dt="2021-03-14T13:47:36.375" v="10123" actId="478"/>
          <ac:spMkLst>
            <pc:docMk/>
            <pc:sldMk cId="3121651251" sldId="1619"/>
            <ac:spMk id="10" creationId="{21384342-23E0-7241-9188-37A4AE4ABF39}"/>
          </ac:spMkLst>
        </pc:spChg>
        <pc:spChg chg="add mod">
          <ac:chgData name="Stack Simplify" userId="30f9c473cae68561" providerId="LiveId" clId="{DC827B05-11C0-2440-8382-553EBF7AC0D0}" dt="2021-03-14T13:49:43.238" v="10168" actId="207"/>
          <ac:spMkLst>
            <pc:docMk/>
            <pc:sldMk cId="3121651251" sldId="1619"/>
            <ac:spMk id="11" creationId="{F1898B59-694E-7140-AEA8-511AA7D74D9F}"/>
          </ac:spMkLst>
        </pc:spChg>
        <pc:spChg chg="add mod">
          <ac:chgData name="Stack Simplify" userId="30f9c473cae68561" providerId="LiveId" clId="{DC827B05-11C0-2440-8382-553EBF7AC0D0}" dt="2021-03-14T13:49:53.101" v="10170" actId="207"/>
          <ac:spMkLst>
            <pc:docMk/>
            <pc:sldMk cId="3121651251" sldId="1619"/>
            <ac:spMk id="12" creationId="{CD8134E6-7D2E-E14C-BA8B-C20E87215164}"/>
          </ac:spMkLst>
        </pc:spChg>
        <pc:spChg chg="add mod">
          <ac:chgData name="Stack Simplify" userId="30f9c473cae68561" providerId="LiveId" clId="{DC827B05-11C0-2440-8382-553EBF7AC0D0}" dt="2021-03-14T13:50:01.108" v="10172" actId="207"/>
          <ac:spMkLst>
            <pc:docMk/>
            <pc:sldMk cId="3121651251" sldId="1619"/>
            <ac:spMk id="13" creationId="{A0BC907E-4E5F-F94B-A2DB-AD879E9AFE0C}"/>
          </ac:spMkLst>
        </pc:spChg>
      </pc:sldChg>
      <pc:sldChg chg="addSp delSp modSp new mod">
        <pc:chgData name="Stack Simplify" userId="30f9c473cae68561" providerId="LiveId" clId="{DC827B05-11C0-2440-8382-553EBF7AC0D0}" dt="2021-03-14T13:58:21.595" v="10309" actId="692"/>
        <pc:sldMkLst>
          <pc:docMk/>
          <pc:sldMk cId="1565778407" sldId="1620"/>
        </pc:sldMkLst>
        <pc:spChg chg="del">
          <ac:chgData name="Stack Simplify" userId="30f9c473cae68561" providerId="LiveId" clId="{DC827B05-11C0-2440-8382-553EBF7AC0D0}" dt="2021-03-14T13:56:38.045" v="10277" actId="478"/>
          <ac:spMkLst>
            <pc:docMk/>
            <pc:sldMk cId="1565778407" sldId="1620"/>
            <ac:spMk id="3" creationId="{774737F6-A793-1248-83E5-FB363B8046CA}"/>
          </ac:spMkLst>
        </pc:spChg>
        <pc:spChg chg="mod">
          <ac:chgData name="Stack Simplify" userId="30f9c473cae68561" providerId="LiveId" clId="{DC827B05-11C0-2440-8382-553EBF7AC0D0}" dt="2021-03-14T13:56:36.481" v="10276" actId="1076"/>
          <ac:spMkLst>
            <pc:docMk/>
            <pc:sldMk cId="1565778407" sldId="1620"/>
            <ac:spMk id="4" creationId="{2C83F249-7073-2E4E-9429-483F307E0971}"/>
          </ac:spMkLst>
        </pc:spChg>
        <pc:spChg chg="add mod">
          <ac:chgData name="Stack Simplify" userId="30f9c473cae68561" providerId="LiveId" clId="{DC827B05-11C0-2440-8382-553EBF7AC0D0}" dt="2021-03-14T13:58:21.595" v="10309" actId="692"/>
          <ac:spMkLst>
            <pc:docMk/>
            <pc:sldMk cId="1565778407" sldId="1620"/>
            <ac:spMk id="8" creationId="{1B511407-CA10-964C-A428-E5B05BC1E119}"/>
          </ac:spMkLst>
        </pc:spChg>
        <pc:picChg chg="add mod">
          <ac:chgData name="Stack Simplify" userId="30f9c473cae68561" providerId="LiveId" clId="{DC827B05-11C0-2440-8382-553EBF7AC0D0}" dt="2021-03-14T13:57:28.434" v="10286" actId="1076"/>
          <ac:picMkLst>
            <pc:docMk/>
            <pc:sldMk cId="1565778407" sldId="1620"/>
            <ac:picMk id="5" creationId="{0397FB06-4AA2-0F4F-8499-DD7B72CF842F}"/>
          </ac:picMkLst>
        </pc:picChg>
        <pc:picChg chg="add mod">
          <ac:chgData name="Stack Simplify" userId="30f9c473cae68561" providerId="LiveId" clId="{DC827B05-11C0-2440-8382-553EBF7AC0D0}" dt="2021-03-14T13:57:26.531" v="10285" actId="1076"/>
          <ac:picMkLst>
            <pc:docMk/>
            <pc:sldMk cId="1565778407" sldId="1620"/>
            <ac:picMk id="6" creationId="{6AF90D81-01F8-9D49-A984-87FAE3C022D7}"/>
          </ac:picMkLst>
        </pc:picChg>
        <pc:picChg chg="add mod">
          <ac:chgData name="Stack Simplify" userId="30f9c473cae68561" providerId="LiveId" clId="{DC827B05-11C0-2440-8382-553EBF7AC0D0}" dt="2021-03-14T13:57:56.387" v="10291" actId="1076"/>
          <ac:picMkLst>
            <pc:docMk/>
            <pc:sldMk cId="1565778407" sldId="1620"/>
            <ac:picMk id="7" creationId="{34724121-5FB7-254C-AC4E-1D77681B4DB2}"/>
          </ac:picMkLst>
        </pc:picChg>
      </pc:sldChg>
      <pc:sldChg chg="modSp add mod">
        <pc:chgData name="Stack Simplify" userId="30f9c473cae68561" providerId="LiveId" clId="{DC827B05-11C0-2440-8382-553EBF7AC0D0}" dt="2021-03-14T14:02:24.421" v="10318" actId="20577"/>
        <pc:sldMkLst>
          <pc:docMk/>
          <pc:sldMk cId="2442233410" sldId="1621"/>
        </pc:sldMkLst>
        <pc:spChg chg="mod">
          <ac:chgData name="Stack Simplify" userId="30f9c473cae68561" providerId="LiveId" clId="{DC827B05-11C0-2440-8382-553EBF7AC0D0}" dt="2021-03-14T14:02:24.421" v="10318" actId="20577"/>
          <ac:spMkLst>
            <pc:docMk/>
            <pc:sldMk cId="2442233410" sldId="1621"/>
            <ac:spMk id="8" creationId="{09329F3B-B988-4BA0-9BEA-4847C35EA442}"/>
          </ac:spMkLst>
        </pc:spChg>
      </pc:sldChg>
      <pc:sldChg chg="addSp delSp modSp new mod">
        <pc:chgData name="Stack Simplify" userId="30f9c473cae68561" providerId="LiveId" clId="{DC827B05-11C0-2440-8382-553EBF7AC0D0}" dt="2021-03-14T14:08:26.658" v="10430" actId="27636"/>
        <pc:sldMkLst>
          <pc:docMk/>
          <pc:sldMk cId="828801071" sldId="1622"/>
        </pc:sldMkLst>
        <pc:spChg chg="del">
          <ac:chgData name="Stack Simplify" userId="30f9c473cae68561" providerId="LiveId" clId="{DC827B05-11C0-2440-8382-553EBF7AC0D0}" dt="2021-03-14T14:05:43.850" v="10338" actId="478"/>
          <ac:spMkLst>
            <pc:docMk/>
            <pc:sldMk cId="828801071" sldId="1622"/>
            <ac:spMk id="3" creationId="{6BF56A7A-029F-9542-BD2E-B23B25D4EC0D}"/>
          </ac:spMkLst>
        </pc:spChg>
        <pc:spChg chg="del">
          <ac:chgData name="Stack Simplify" userId="30f9c473cae68561" providerId="LiveId" clId="{DC827B05-11C0-2440-8382-553EBF7AC0D0}" dt="2021-03-14T14:05:41.690" v="10337" actId="478"/>
          <ac:spMkLst>
            <pc:docMk/>
            <pc:sldMk cId="828801071" sldId="1622"/>
            <ac:spMk id="4" creationId="{8541DA15-F805-BA47-BFD3-B7BB403FE7CB}"/>
          </ac:spMkLst>
        </pc:spChg>
        <pc:spChg chg="add mod">
          <ac:chgData name="Stack Simplify" userId="30f9c473cae68561" providerId="LiveId" clId="{DC827B05-11C0-2440-8382-553EBF7AC0D0}" dt="2021-03-14T14:06:07.769" v="10358" actId="692"/>
          <ac:spMkLst>
            <pc:docMk/>
            <pc:sldMk cId="828801071" sldId="1622"/>
            <ac:spMk id="6" creationId="{00D176A3-1B17-5047-9A17-B9F8EFF18C07}"/>
          </ac:spMkLst>
        </pc:spChg>
        <pc:spChg chg="add mod">
          <ac:chgData name="Stack Simplify" userId="30f9c473cae68561" providerId="LiveId" clId="{DC827B05-11C0-2440-8382-553EBF7AC0D0}" dt="2021-03-14T14:07:03.600" v="10395" actId="2085"/>
          <ac:spMkLst>
            <pc:docMk/>
            <pc:sldMk cId="828801071" sldId="1622"/>
            <ac:spMk id="7" creationId="{50319FC5-7913-9742-9CA1-75CEC69B3ED8}"/>
          </ac:spMkLst>
        </pc:spChg>
        <pc:spChg chg="add mod">
          <ac:chgData name="Stack Simplify" userId="30f9c473cae68561" providerId="LiveId" clId="{DC827B05-11C0-2440-8382-553EBF7AC0D0}" dt="2021-03-14T14:08:26.658" v="10430" actId="27636"/>
          <ac:spMkLst>
            <pc:docMk/>
            <pc:sldMk cId="828801071" sldId="1622"/>
            <ac:spMk id="10" creationId="{1DF2BC8B-6AAB-8343-B66E-6FB35547D8CE}"/>
          </ac:spMkLst>
        </pc:spChg>
        <pc:picChg chg="add mod">
          <ac:chgData name="Stack Simplify" userId="30f9c473cae68561" providerId="LiveId" clId="{DC827B05-11C0-2440-8382-553EBF7AC0D0}" dt="2021-03-14T14:05:47.680" v="10341" actId="1076"/>
          <ac:picMkLst>
            <pc:docMk/>
            <pc:sldMk cId="828801071" sldId="1622"/>
            <ac:picMk id="5" creationId="{B2311604-4E1C-0C46-B82B-02055AABFF82}"/>
          </ac:picMkLst>
        </pc:picChg>
        <pc:cxnChg chg="add mod">
          <ac:chgData name="Stack Simplify" userId="30f9c473cae68561" providerId="LiveId" clId="{DC827B05-11C0-2440-8382-553EBF7AC0D0}" dt="2021-03-14T14:07:06.770" v="10396" actId="692"/>
          <ac:cxnSpMkLst>
            <pc:docMk/>
            <pc:sldMk cId="828801071" sldId="1622"/>
            <ac:cxnSpMk id="9" creationId="{F76EDEF9-96DA-514C-88D2-817259A7040C}"/>
          </ac:cxnSpMkLst>
        </pc:cxnChg>
      </pc:sldChg>
      <pc:sldChg chg="addSp delSp modSp add mod">
        <pc:chgData name="Stack Simplify" userId="30f9c473cae68561" providerId="LiveId" clId="{DC827B05-11C0-2440-8382-553EBF7AC0D0}" dt="2021-03-14T14:04:50.105" v="10336" actId="478"/>
        <pc:sldMkLst>
          <pc:docMk/>
          <pc:sldMk cId="4032177702" sldId="1623"/>
        </pc:sldMkLst>
        <pc:spChg chg="del mod">
          <ac:chgData name="Stack Simplify" userId="30f9c473cae68561" providerId="LiveId" clId="{DC827B05-11C0-2440-8382-553EBF7AC0D0}" dt="2021-03-14T14:04:50.105" v="10336" actId="478"/>
          <ac:spMkLst>
            <pc:docMk/>
            <pc:sldMk cId="4032177702" sldId="1623"/>
            <ac:spMk id="8" creationId="{1B511407-CA10-964C-A428-E5B05BC1E119}"/>
          </ac:spMkLst>
        </pc:spChg>
        <pc:spChg chg="add mod">
          <ac:chgData name="Stack Simplify" userId="30f9c473cae68561" providerId="LiveId" clId="{DC827B05-11C0-2440-8382-553EBF7AC0D0}" dt="2021-03-14T14:04:47.590" v="10335" actId="1076"/>
          <ac:spMkLst>
            <pc:docMk/>
            <pc:sldMk cId="4032177702" sldId="1623"/>
            <ac:spMk id="11" creationId="{10EA4106-1B6C-FC49-9BBA-BC94D3FBA71B}"/>
          </ac:spMkLst>
        </pc:spChg>
        <pc:picChg chg="add mod">
          <ac:chgData name="Stack Simplify" userId="30f9c473cae68561" providerId="LiveId" clId="{DC827B05-11C0-2440-8382-553EBF7AC0D0}" dt="2021-03-14T14:03:57.317" v="10325" actId="1076"/>
          <ac:picMkLst>
            <pc:docMk/>
            <pc:sldMk cId="4032177702" sldId="1623"/>
            <ac:picMk id="3" creationId="{F238FC2D-4629-1147-BD97-F7FF8A296A9D}"/>
          </ac:picMkLst>
        </pc:picChg>
        <pc:picChg chg="del">
          <ac:chgData name="Stack Simplify" userId="30f9c473cae68561" providerId="LiveId" clId="{DC827B05-11C0-2440-8382-553EBF7AC0D0}" dt="2021-03-14T14:03:17.977" v="10321" actId="478"/>
          <ac:picMkLst>
            <pc:docMk/>
            <pc:sldMk cId="4032177702" sldId="1623"/>
            <ac:picMk id="5" creationId="{0397FB06-4AA2-0F4F-8499-DD7B72CF842F}"/>
          </ac:picMkLst>
        </pc:picChg>
        <pc:picChg chg="del">
          <ac:chgData name="Stack Simplify" userId="30f9c473cae68561" providerId="LiveId" clId="{DC827B05-11C0-2440-8382-553EBF7AC0D0}" dt="2021-03-14T14:03:17.977" v="10321" actId="478"/>
          <ac:picMkLst>
            <pc:docMk/>
            <pc:sldMk cId="4032177702" sldId="1623"/>
            <ac:picMk id="6" creationId="{6AF90D81-01F8-9D49-A984-87FAE3C022D7}"/>
          </ac:picMkLst>
        </pc:picChg>
        <pc:picChg chg="del">
          <ac:chgData name="Stack Simplify" userId="30f9c473cae68561" providerId="LiveId" clId="{DC827B05-11C0-2440-8382-553EBF7AC0D0}" dt="2021-03-14T14:03:17.977" v="10321" actId="478"/>
          <ac:picMkLst>
            <pc:docMk/>
            <pc:sldMk cId="4032177702" sldId="1623"/>
            <ac:picMk id="7" creationId="{34724121-5FB7-254C-AC4E-1D77681B4DB2}"/>
          </ac:picMkLst>
        </pc:picChg>
        <pc:picChg chg="add mod">
          <ac:chgData name="Stack Simplify" userId="30f9c473cae68561" providerId="LiveId" clId="{DC827B05-11C0-2440-8382-553EBF7AC0D0}" dt="2021-03-14T14:04:13.847" v="10328" actId="1076"/>
          <ac:picMkLst>
            <pc:docMk/>
            <pc:sldMk cId="4032177702" sldId="1623"/>
            <ac:picMk id="9" creationId="{9D09ED52-868A-174C-8D34-C21814FAF07F}"/>
          </ac:picMkLst>
        </pc:picChg>
        <pc:picChg chg="add mod">
          <ac:chgData name="Stack Simplify" userId="30f9c473cae68561" providerId="LiveId" clId="{DC827B05-11C0-2440-8382-553EBF7AC0D0}" dt="2021-03-14T14:04:47.590" v="10335" actId="1076"/>
          <ac:picMkLst>
            <pc:docMk/>
            <pc:sldMk cId="4032177702" sldId="1623"/>
            <ac:picMk id="10" creationId="{1BCD2168-95B6-A94D-AE03-31B64FCB00E2}"/>
          </ac:picMkLst>
        </pc:picChg>
      </pc:sldChg>
      <pc:sldChg chg="addSp delSp modSp new mod">
        <pc:chgData name="Stack Simplify" userId="30f9c473cae68561" providerId="LiveId" clId="{DC827B05-11C0-2440-8382-553EBF7AC0D0}" dt="2021-03-14T14:08:41.958" v="10452" actId="1076"/>
        <pc:sldMkLst>
          <pc:docMk/>
          <pc:sldMk cId="3378089493" sldId="1624"/>
        </pc:sldMkLst>
        <pc:spChg chg="del">
          <ac:chgData name="Stack Simplify" userId="30f9c473cae68561" providerId="LiveId" clId="{DC827B05-11C0-2440-8382-553EBF7AC0D0}" dt="2021-03-14T14:08:09.978" v="10398" actId="478"/>
          <ac:spMkLst>
            <pc:docMk/>
            <pc:sldMk cId="3378089493" sldId="1624"/>
            <ac:spMk id="3" creationId="{859FE1FB-4035-AB41-9CA3-DDDEEBD67EEE}"/>
          </ac:spMkLst>
        </pc:spChg>
        <pc:spChg chg="mod">
          <ac:chgData name="Stack Simplify" userId="30f9c473cae68561" providerId="LiveId" clId="{DC827B05-11C0-2440-8382-553EBF7AC0D0}" dt="2021-03-14T14:08:39.638" v="10451" actId="20577"/>
          <ac:spMkLst>
            <pc:docMk/>
            <pc:sldMk cId="3378089493" sldId="1624"/>
            <ac:spMk id="4" creationId="{FC1ADFE8-4805-DA4A-81A2-8035CBE1778C}"/>
          </ac:spMkLst>
        </pc:spChg>
        <pc:picChg chg="add mod">
          <ac:chgData name="Stack Simplify" userId="30f9c473cae68561" providerId="LiveId" clId="{DC827B05-11C0-2440-8382-553EBF7AC0D0}" dt="2021-03-14T14:08:41.958" v="10452" actId="1076"/>
          <ac:picMkLst>
            <pc:docMk/>
            <pc:sldMk cId="3378089493" sldId="1624"/>
            <ac:picMk id="5" creationId="{8F9B8145-3924-1344-A7DB-7571C0BA5B23}"/>
          </ac:picMkLst>
        </pc:picChg>
      </pc:sldChg>
      <pc:sldChg chg="addSp delSp modSp new mod">
        <pc:chgData name="Stack Simplify" userId="30f9c473cae68561" providerId="LiveId" clId="{DC827B05-11C0-2440-8382-553EBF7AC0D0}" dt="2021-03-14T14:09:24.300" v="10487" actId="20577"/>
        <pc:sldMkLst>
          <pc:docMk/>
          <pc:sldMk cId="3898584440" sldId="1625"/>
        </pc:sldMkLst>
        <pc:spChg chg="del">
          <ac:chgData name="Stack Simplify" userId="30f9c473cae68561" providerId="LiveId" clId="{DC827B05-11C0-2440-8382-553EBF7AC0D0}" dt="2021-03-14T14:09:10.493" v="10454" actId="478"/>
          <ac:spMkLst>
            <pc:docMk/>
            <pc:sldMk cId="3898584440" sldId="1625"/>
            <ac:spMk id="3" creationId="{C7D25FCC-505E-6247-9BFE-1658F57307E9}"/>
          </ac:spMkLst>
        </pc:spChg>
        <pc:spChg chg="mod">
          <ac:chgData name="Stack Simplify" userId="30f9c473cae68561" providerId="LiveId" clId="{DC827B05-11C0-2440-8382-553EBF7AC0D0}" dt="2021-03-14T14:09:24.300" v="10487" actId="20577"/>
          <ac:spMkLst>
            <pc:docMk/>
            <pc:sldMk cId="3898584440" sldId="1625"/>
            <ac:spMk id="4" creationId="{28AFE7EA-C5AD-A64B-8217-91594DB452AC}"/>
          </ac:spMkLst>
        </pc:spChg>
        <pc:picChg chg="add mod">
          <ac:chgData name="Stack Simplify" userId="30f9c473cae68561" providerId="LiveId" clId="{DC827B05-11C0-2440-8382-553EBF7AC0D0}" dt="2021-03-14T14:09:17.809" v="10459" actId="1076"/>
          <ac:picMkLst>
            <pc:docMk/>
            <pc:sldMk cId="3898584440" sldId="1625"/>
            <ac:picMk id="5" creationId="{8D94793C-5FB0-0B49-9559-898B8497247C}"/>
          </ac:picMkLst>
        </pc:picChg>
      </pc:sldChg>
      <pc:sldChg chg="addSp delSp modSp new mod modAnim">
        <pc:chgData name="Stack Simplify" userId="30f9c473cae68561" providerId="LiveId" clId="{DC827B05-11C0-2440-8382-553EBF7AC0D0}" dt="2021-03-14T14:13:12.503" v="10529"/>
        <pc:sldMkLst>
          <pc:docMk/>
          <pc:sldMk cId="1710336428" sldId="1626"/>
        </pc:sldMkLst>
        <pc:spChg chg="del mod">
          <ac:chgData name="Stack Simplify" userId="30f9c473cae68561" providerId="LiveId" clId="{DC827B05-11C0-2440-8382-553EBF7AC0D0}" dt="2021-03-14T14:11:00.305" v="10511" actId="478"/>
          <ac:spMkLst>
            <pc:docMk/>
            <pc:sldMk cId="1710336428" sldId="1626"/>
            <ac:spMk id="3" creationId="{79618889-633B-2144-9690-0DA6BC68B069}"/>
          </ac:spMkLst>
        </pc:spChg>
        <pc:spChg chg="mod">
          <ac:chgData name="Stack Simplify" userId="30f9c473cae68561" providerId="LiveId" clId="{DC827B05-11C0-2440-8382-553EBF7AC0D0}" dt="2021-03-14T14:10:27.148" v="10506" actId="20577"/>
          <ac:spMkLst>
            <pc:docMk/>
            <pc:sldMk cId="1710336428" sldId="1626"/>
            <ac:spMk id="4" creationId="{07EFEE94-F700-274F-A9F7-346DA5761756}"/>
          </ac:spMkLst>
        </pc:spChg>
        <pc:spChg chg="add del mod">
          <ac:chgData name="Stack Simplify" userId="30f9c473cae68561" providerId="LiveId" clId="{DC827B05-11C0-2440-8382-553EBF7AC0D0}" dt="2021-03-14T14:11:01.996" v="10512" actId="478"/>
          <ac:spMkLst>
            <pc:docMk/>
            <pc:sldMk cId="1710336428" sldId="1626"/>
            <ac:spMk id="6" creationId="{7A190B4E-8495-CB4F-AF3D-C9F7351C7AC0}"/>
          </ac:spMkLst>
        </pc:spChg>
        <pc:spChg chg="add mod">
          <ac:chgData name="Stack Simplify" userId="30f9c473cae68561" providerId="LiveId" clId="{DC827B05-11C0-2440-8382-553EBF7AC0D0}" dt="2021-03-14T14:12:00.522" v="10526" actId="207"/>
          <ac:spMkLst>
            <pc:docMk/>
            <pc:sldMk cId="1710336428" sldId="1626"/>
            <ac:spMk id="7" creationId="{5A4CE607-8458-7B45-B57C-444B2E559DDD}"/>
          </ac:spMkLst>
        </pc:spChg>
        <pc:spChg chg="add mod">
          <ac:chgData name="Stack Simplify" userId="30f9c473cae68561" providerId="LiveId" clId="{DC827B05-11C0-2440-8382-553EBF7AC0D0}" dt="2021-03-14T14:12:13.347" v="10527" actId="207"/>
          <ac:spMkLst>
            <pc:docMk/>
            <pc:sldMk cId="1710336428" sldId="1626"/>
            <ac:spMk id="8" creationId="{EC0FA0E9-9DC3-1045-BFF7-BC4B6D787006}"/>
          </ac:spMkLst>
        </pc:spChg>
      </pc:sldChg>
      <pc:sldChg chg="modSp add mod">
        <pc:chgData name="Stack Simplify" userId="30f9c473cae68561" providerId="LiveId" clId="{DC827B05-11C0-2440-8382-553EBF7AC0D0}" dt="2021-03-14T14:21:30.598" v="10546" actId="1076"/>
        <pc:sldMkLst>
          <pc:docMk/>
          <pc:sldMk cId="648977254" sldId="1627"/>
        </pc:sldMkLst>
        <pc:spChg chg="mod">
          <ac:chgData name="Stack Simplify" userId="30f9c473cae68561" providerId="LiveId" clId="{DC827B05-11C0-2440-8382-553EBF7AC0D0}" dt="2021-03-14T14:21:30.598" v="10546" actId="1076"/>
          <ac:spMkLst>
            <pc:docMk/>
            <pc:sldMk cId="648977254" sldId="1627"/>
            <ac:spMk id="8" creationId="{09329F3B-B988-4BA0-9BEA-4847C35EA442}"/>
          </ac:spMkLst>
        </pc:spChg>
      </pc:sldChg>
      <pc:sldChg chg="new del">
        <pc:chgData name="Stack Simplify" userId="30f9c473cae68561" providerId="LiveId" clId="{DC827B05-11C0-2440-8382-553EBF7AC0D0}" dt="2021-03-14T14:21:39.027" v="10549" actId="2696"/>
        <pc:sldMkLst>
          <pc:docMk/>
          <pc:sldMk cId="2550804745" sldId="1628"/>
        </pc:sldMkLst>
      </pc:sldChg>
      <pc:sldChg chg="addSp delSp modSp new mod modAnim">
        <pc:chgData name="Stack Simplify" userId="30f9c473cae68561" providerId="LiveId" clId="{DC827B05-11C0-2440-8382-553EBF7AC0D0}" dt="2021-03-14T14:29:05.758" v="10719" actId="21"/>
        <pc:sldMkLst>
          <pc:docMk/>
          <pc:sldMk cId="2287824538" sldId="1629"/>
        </pc:sldMkLst>
        <pc:spChg chg="del">
          <ac:chgData name="Stack Simplify" userId="30f9c473cae68561" providerId="LiveId" clId="{DC827B05-11C0-2440-8382-553EBF7AC0D0}" dt="2021-03-14T14:24:31.059" v="10596" actId="478"/>
          <ac:spMkLst>
            <pc:docMk/>
            <pc:sldMk cId="2287824538" sldId="1629"/>
            <ac:spMk id="3" creationId="{090F530C-E62F-8E46-BECA-AD750AB5EDDB}"/>
          </ac:spMkLst>
        </pc:spChg>
        <pc:spChg chg="mod">
          <ac:chgData name="Stack Simplify" userId="30f9c473cae68561" providerId="LiveId" clId="{DC827B05-11C0-2440-8382-553EBF7AC0D0}" dt="2021-03-14T14:23:59.938" v="10595" actId="20577"/>
          <ac:spMkLst>
            <pc:docMk/>
            <pc:sldMk cId="2287824538" sldId="1629"/>
            <ac:spMk id="4" creationId="{BC6F6A7C-CDA3-DB47-AAC6-5EF0C11592B6}"/>
          </ac:spMkLst>
        </pc:spChg>
        <pc:spChg chg="add mod">
          <ac:chgData name="Stack Simplify" userId="30f9c473cae68561" providerId="LiveId" clId="{DC827B05-11C0-2440-8382-553EBF7AC0D0}" dt="2021-03-14T14:27:15.796" v="10702" actId="207"/>
          <ac:spMkLst>
            <pc:docMk/>
            <pc:sldMk cId="2287824538" sldId="1629"/>
            <ac:spMk id="5" creationId="{ADC5566C-51B7-4D46-A191-D1A7F7C29593}"/>
          </ac:spMkLst>
        </pc:spChg>
        <pc:spChg chg="add mod">
          <ac:chgData name="Stack Simplify" userId="30f9c473cae68561" providerId="LiveId" clId="{DC827B05-11C0-2440-8382-553EBF7AC0D0}" dt="2021-03-14T14:28:13.598" v="10714" actId="207"/>
          <ac:spMkLst>
            <pc:docMk/>
            <pc:sldMk cId="2287824538" sldId="1629"/>
            <ac:spMk id="6" creationId="{FB3A3F28-3F47-B545-955F-14EB2E4F6F80}"/>
          </ac:spMkLst>
        </pc:spChg>
        <pc:spChg chg="add mod">
          <ac:chgData name="Stack Simplify" userId="30f9c473cae68561" providerId="LiveId" clId="{DC827B05-11C0-2440-8382-553EBF7AC0D0}" dt="2021-03-14T14:27:21.877" v="10704" actId="207"/>
          <ac:spMkLst>
            <pc:docMk/>
            <pc:sldMk cId="2287824538" sldId="1629"/>
            <ac:spMk id="7" creationId="{ED0C8FDA-7060-AA46-9F96-616E73A46753}"/>
          </ac:spMkLst>
        </pc:spChg>
        <pc:spChg chg="add mod">
          <ac:chgData name="Stack Simplify" userId="30f9c473cae68561" providerId="LiveId" clId="{DC827B05-11C0-2440-8382-553EBF7AC0D0}" dt="2021-03-14T14:27:41.001" v="10708" actId="207"/>
          <ac:spMkLst>
            <pc:docMk/>
            <pc:sldMk cId="2287824538" sldId="1629"/>
            <ac:spMk id="8" creationId="{75FFB96D-0604-534C-9D2C-BC42292AF1C6}"/>
          </ac:spMkLst>
        </pc:spChg>
        <pc:spChg chg="add mod">
          <ac:chgData name="Stack Simplify" userId="30f9c473cae68561" providerId="LiveId" clId="{DC827B05-11C0-2440-8382-553EBF7AC0D0}" dt="2021-03-14T14:27:37.859" v="10707" actId="207"/>
          <ac:spMkLst>
            <pc:docMk/>
            <pc:sldMk cId="2287824538" sldId="1629"/>
            <ac:spMk id="9" creationId="{D6C1142D-6E2C-6146-9A15-01B66DBF58AC}"/>
          </ac:spMkLst>
        </pc:spChg>
        <pc:picChg chg="add del mod">
          <ac:chgData name="Stack Simplify" userId="30f9c473cae68561" providerId="LiveId" clId="{DC827B05-11C0-2440-8382-553EBF7AC0D0}" dt="2021-03-14T14:29:05.758" v="10719" actId="21"/>
          <ac:picMkLst>
            <pc:docMk/>
            <pc:sldMk cId="2287824538" sldId="1629"/>
            <ac:picMk id="10" creationId="{507A580C-ABA9-6941-BCAA-80AEABC5FCA3}"/>
          </ac:picMkLst>
        </pc:picChg>
      </pc:sldChg>
      <pc:sldChg chg="addSp delSp modSp add mod">
        <pc:chgData name="Stack Simplify" userId="30f9c473cae68561" providerId="LiveId" clId="{DC827B05-11C0-2440-8382-553EBF7AC0D0}" dt="2021-03-14T14:23:47.331" v="10572" actId="478"/>
        <pc:sldMkLst>
          <pc:docMk/>
          <pc:sldMk cId="3917850150" sldId="1630"/>
        </pc:sldMkLst>
        <pc:spChg chg="del mod">
          <ac:chgData name="Stack Simplify" userId="30f9c473cae68561" providerId="LiveId" clId="{DC827B05-11C0-2440-8382-553EBF7AC0D0}" dt="2021-03-14T14:23:47.331" v="10572" actId="478"/>
          <ac:spMkLst>
            <pc:docMk/>
            <pc:sldMk cId="3917850150" sldId="1630"/>
            <ac:spMk id="11" creationId="{10EA4106-1B6C-FC49-9BBA-BC94D3FBA71B}"/>
          </ac:spMkLst>
        </pc:spChg>
        <pc:spChg chg="add mod">
          <ac:chgData name="Stack Simplify" userId="30f9c473cae68561" providerId="LiveId" clId="{DC827B05-11C0-2440-8382-553EBF7AC0D0}" dt="2021-03-14T14:23:45.505" v="10571" actId="1076"/>
          <ac:spMkLst>
            <pc:docMk/>
            <pc:sldMk cId="3917850150" sldId="1630"/>
            <ac:spMk id="12" creationId="{9966F7F8-020E-0046-996F-C8BF7B14A671}"/>
          </ac:spMkLst>
        </pc:spChg>
        <pc:picChg chg="del">
          <ac:chgData name="Stack Simplify" userId="30f9c473cae68561" providerId="LiveId" clId="{DC827B05-11C0-2440-8382-553EBF7AC0D0}" dt="2021-03-14T14:21:54.894" v="10552" actId="478"/>
          <ac:picMkLst>
            <pc:docMk/>
            <pc:sldMk cId="3917850150" sldId="1630"/>
            <ac:picMk id="3" creationId="{F238FC2D-4629-1147-BD97-F7FF8A296A9D}"/>
          </ac:picMkLst>
        </pc:picChg>
        <pc:picChg chg="add mod">
          <ac:chgData name="Stack Simplify" userId="30f9c473cae68561" providerId="LiveId" clId="{DC827B05-11C0-2440-8382-553EBF7AC0D0}" dt="2021-03-14T14:23:39.967" v="10569" actId="14100"/>
          <ac:picMkLst>
            <pc:docMk/>
            <pc:sldMk cId="3917850150" sldId="1630"/>
            <ac:picMk id="5" creationId="{E26D273A-458A-8347-BCBD-96BAB079103A}"/>
          </ac:picMkLst>
        </pc:picChg>
        <pc:picChg chg="add mod">
          <ac:chgData name="Stack Simplify" userId="30f9c473cae68561" providerId="LiveId" clId="{DC827B05-11C0-2440-8382-553EBF7AC0D0}" dt="2021-03-14T14:23:08.135" v="10561" actId="14100"/>
          <ac:picMkLst>
            <pc:docMk/>
            <pc:sldMk cId="3917850150" sldId="1630"/>
            <ac:picMk id="6" creationId="{7496CDBE-B801-CD46-A434-E4B2AE63578A}"/>
          </ac:picMkLst>
        </pc:picChg>
        <pc:picChg chg="add mod">
          <ac:chgData name="Stack Simplify" userId="30f9c473cae68561" providerId="LiveId" clId="{DC827B05-11C0-2440-8382-553EBF7AC0D0}" dt="2021-03-14T14:23:34.872" v="10567" actId="1076"/>
          <ac:picMkLst>
            <pc:docMk/>
            <pc:sldMk cId="3917850150" sldId="1630"/>
            <ac:picMk id="7" creationId="{CC24F74D-DBEA-3641-8615-F14FC8A2339F}"/>
          </ac:picMkLst>
        </pc:picChg>
        <pc:picChg chg="del">
          <ac:chgData name="Stack Simplify" userId="30f9c473cae68561" providerId="LiveId" clId="{DC827B05-11C0-2440-8382-553EBF7AC0D0}" dt="2021-03-14T14:21:53.234" v="10551" actId="478"/>
          <ac:picMkLst>
            <pc:docMk/>
            <pc:sldMk cId="3917850150" sldId="1630"/>
            <ac:picMk id="9" creationId="{9D09ED52-868A-174C-8D34-C21814FAF07F}"/>
          </ac:picMkLst>
        </pc:picChg>
        <pc:picChg chg="del">
          <ac:chgData name="Stack Simplify" userId="30f9c473cae68561" providerId="LiveId" clId="{DC827B05-11C0-2440-8382-553EBF7AC0D0}" dt="2021-03-14T14:21:56.544" v="10553" actId="478"/>
          <ac:picMkLst>
            <pc:docMk/>
            <pc:sldMk cId="3917850150" sldId="1630"/>
            <ac:picMk id="10" creationId="{1BCD2168-95B6-A94D-AE03-31B64FCB00E2}"/>
          </ac:picMkLst>
        </pc:picChg>
      </pc:sldChg>
      <pc:sldChg chg="addSp delSp modSp new del mod">
        <pc:chgData name="Stack Simplify" userId="30f9c473cae68561" providerId="LiveId" clId="{DC827B05-11C0-2440-8382-553EBF7AC0D0}" dt="2021-03-14T14:29:19.278" v="10742" actId="2696"/>
        <pc:sldMkLst>
          <pc:docMk/>
          <pc:sldMk cId="1764304619" sldId="1631"/>
        </pc:sldMkLst>
        <pc:spChg chg="del">
          <ac:chgData name="Stack Simplify" userId="30f9c473cae68561" providerId="LiveId" clId="{DC827B05-11C0-2440-8382-553EBF7AC0D0}" dt="2021-03-14T14:29:08.055" v="10720"/>
          <ac:spMkLst>
            <pc:docMk/>
            <pc:sldMk cId="1764304619" sldId="1631"/>
            <ac:spMk id="3" creationId="{EA29F48F-F1DF-7841-9181-B64733A8B81F}"/>
          </ac:spMkLst>
        </pc:spChg>
        <pc:spChg chg="mod">
          <ac:chgData name="Stack Simplify" userId="30f9c473cae68561" providerId="LiveId" clId="{DC827B05-11C0-2440-8382-553EBF7AC0D0}" dt="2021-03-14T14:29:14.698" v="10741" actId="20577"/>
          <ac:spMkLst>
            <pc:docMk/>
            <pc:sldMk cId="1764304619" sldId="1631"/>
            <ac:spMk id="4" creationId="{F39E3D4E-5C21-5244-A7D0-4652AA917613}"/>
          </ac:spMkLst>
        </pc:spChg>
        <pc:picChg chg="add mod">
          <ac:chgData name="Stack Simplify" userId="30f9c473cae68561" providerId="LiveId" clId="{DC827B05-11C0-2440-8382-553EBF7AC0D0}" dt="2021-03-14T14:29:08.055" v="10720"/>
          <ac:picMkLst>
            <pc:docMk/>
            <pc:sldMk cId="1764304619" sldId="1631"/>
            <ac:picMk id="5" creationId="{F1184431-68CE-E94D-95EB-9BE30281F7EB}"/>
          </ac:picMkLst>
        </pc:picChg>
      </pc:sldChg>
      <pc:sldChg chg="modSp add del mod">
        <pc:chgData name="Stack Simplify" userId="30f9c473cae68561" providerId="LiveId" clId="{DC827B05-11C0-2440-8382-553EBF7AC0D0}" dt="2021-03-15T03:41:56.770" v="13548" actId="2696"/>
        <pc:sldMkLst>
          <pc:docMk/>
          <pc:sldMk cId="3085558129" sldId="1631"/>
        </pc:sldMkLst>
        <pc:spChg chg="mod">
          <ac:chgData name="Stack Simplify" userId="30f9c473cae68561" providerId="LiveId" clId="{DC827B05-11C0-2440-8382-553EBF7AC0D0}" dt="2021-03-15T00:32:24.524" v="10773" actId="207"/>
          <ac:spMkLst>
            <pc:docMk/>
            <pc:sldMk cId="3085558129" sldId="1631"/>
            <ac:spMk id="8" creationId="{09329F3B-B988-4BA0-9BEA-4847C35EA442}"/>
          </ac:spMkLst>
        </pc:spChg>
      </pc:sldChg>
      <pc:sldChg chg="addSp delSp modSp new mod">
        <pc:chgData name="Stack Simplify" userId="30f9c473cae68561" providerId="LiveId" clId="{DC827B05-11C0-2440-8382-553EBF7AC0D0}" dt="2021-03-15T02:24:22.659" v="12515" actId="207"/>
        <pc:sldMkLst>
          <pc:docMk/>
          <pc:sldMk cId="4119517138" sldId="1632"/>
        </pc:sldMkLst>
        <pc:spChg chg="del">
          <ac:chgData name="Stack Simplify" userId="30f9c473cae68561" providerId="LiveId" clId="{DC827B05-11C0-2440-8382-553EBF7AC0D0}" dt="2021-03-15T00:33:43.798" v="10792" actId="478"/>
          <ac:spMkLst>
            <pc:docMk/>
            <pc:sldMk cId="4119517138" sldId="1632"/>
            <ac:spMk id="3" creationId="{C6A9359A-0BFD-7D40-8B2A-29D4A8C85872}"/>
          </ac:spMkLst>
        </pc:spChg>
        <pc:spChg chg="mod">
          <ac:chgData name="Stack Simplify" userId="30f9c473cae68561" providerId="LiveId" clId="{DC827B05-11C0-2440-8382-553EBF7AC0D0}" dt="2021-03-15T02:24:22.659" v="12515" actId="207"/>
          <ac:spMkLst>
            <pc:docMk/>
            <pc:sldMk cId="4119517138" sldId="1632"/>
            <ac:spMk id="4" creationId="{A9467942-A801-B847-9699-BC9CC319CD43}"/>
          </ac:spMkLst>
        </pc:spChg>
        <pc:picChg chg="add mod">
          <ac:chgData name="Stack Simplify" userId="30f9c473cae68561" providerId="LiveId" clId="{DC827B05-11C0-2440-8382-553EBF7AC0D0}" dt="2021-03-15T00:33:50.484" v="10795" actId="1076"/>
          <ac:picMkLst>
            <pc:docMk/>
            <pc:sldMk cId="4119517138" sldId="1632"/>
            <ac:picMk id="5" creationId="{D619638A-EF31-CD44-A02C-386367846BF6}"/>
          </ac:picMkLst>
        </pc:picChg>
      </pc:sldChg>
      <pc:sldChg chg="addSp delSp modSp new mod">
        <pc:chgData name="Stack Simplify" userId="30f9c473cae68561" providerId="LiveId" clId="{DC827B05-11C0-2440-8382-553EBF7AC0D0}" dt="2021-03-15T02:24:27.465" v="12516" actId="207"/>
        <pc:sldMkLst>
          <pc:docMk/>
          <pc:sldMk cId="2809850677" sldId="1633"/>
        </pc:sldMkLst>
        <pc:spChg chg="del">
          <ac:chgData name="Stack Simplify" userId="30f9c473cae68561" providerId="LiveId" clId="{DC827B05-11C0-2440-8382-553EBF7AC0D0}" dt="2021-03-15T00:34:38.600" v="10829" actId="478"/>
          <ac:spMkLst>
            <pc:docMk/>
            <pc:sldMk cId="2809850677" sldId="1633"/>
            <ac:spMk id="3" creationId="{21DD0FD6-61E8-EF4B-87E1-940E251BEB45}"/>
          </ac:spMkLst>
        </pc:spChg>
        <pc:spChg chg="mod">
          <ac:chgData name="Stack Simplify" userId="30f9c473cae68561" providerId="LiveId" clId="{DC827B05-11C0-2440-8382-553EBF7AC0D0}" dt="2021-03-15T02:24:27.465" v="12516" actId="207"/>
          <ac:spMkLst>
            <pc:docMk/>
            <pc:sldMk cId="2809850677" sldId="1633"/>
            <ac:spMk id="4" creationId="{A7EEC71B-C245-8C4E-B586-4C5A669C64C7}"/>
          </ac:spMkLst>
        </pc:spChg>
        <pc:picChg chg="add mod">
          <ac:chgData name="Stack Simplify" userId="30f9c473cae68561" providerId="LiveId" clId="{DC827B05-11C0-2440-8382-553EBF7AC0D0}" dt="2021-03-15T00:34:42.389" v="10832" actId="1076"/>
          <ac:picMkLst>
            <pc:docMk/>
            <pc:sldMk cId="2809850677" sldId="1633"/>
            <ac:picMk id="5" creationId="{A21EB353-566F-8347-AD79-9187A8535996}"/>
          </ac:picMkLst>
        </pc:picChg>
      </pc:sldChg>
      <pc:sldChg chg="delSp modSp new mod ord">
        <pc:chgData name="Stack Simplify" userId="30f9c473cae68561" providerId="LiveId" clId="{DC827B05-11C0-2440-8382-553EBF7AC0D0}" dt="2021-03-15T02:25:08.379" v="12528" actId="113"/>
        <pc:sldMkLst>
          <pc:docMk/>
          <pc:sldMk cId="777673012" sldId="1634"/>
        </pc:sldMkLst>
        <pc:spChg chg="del">
          <ac:chgData name="Stack Simplify" userId="30f9c473cae68561" providerId="LiveId" clId="{DC827B05-11C0-2440-8382-553EBF7AC0D0}" dt="2021-03-15T00:38:21.885" v="10881" actId="478"/>
          <ac:spMkLst>
            <pc:docMk/>
            <pc:sldMk cId="777673012" sldId="1634"/>
            <ac:spMk id="3" creationId="{F7131855-9161-9141-ACB5-4085F19D447B}"/>
          </ac:spMkLst>
        </pc:spChg>
        <pc:spChg chg="mod">
          <ac:chgData name="Stack Simplify" userId="30f9c473cae68561" providerId="LiveId" clId="{DC827B05-11C0-2440-8382-553EBF7AC0D0}" dt="2021-03-15T02:25:08.379" v="12528" actId="113"/>
          <ac:spMkLst>
            <pc:docMk/>
            <pc:sldMk cId="777673012" sldId="1634"/>
            <ac:spMk id="4" creationId="{64E5DDBC-D0DC-F24A-904B-188BD0194A23}"/>
          </ac:spMkLst>
        </pc:spChg>
      </pc:sldChg>
      <pc:sldChg chg="addSp delSp modSp new mod modAnim">
        <pc:chgData name="Stack Simplify" userId="30f9c473cae68561" providerId="LiveId" clId="{DC827B05-11C0-2440-8382-553EBF7AC0D0}" dt="2021-03-15T02:19:14.856" v="12461"/>
        <pc:sldMkLst>
          <pc:docMk/>
          <pc:sldMk cId="145815970" sldId="1635"/>
        </pc:sldMkLst>
        <pc:spChg chg="del">
          <ac:chgData name="Stack Simplify" userId="30f9c473cae68561" providerId="LiveId" clId="{DC827B05-11C0-2440-8382-553EBF7AC0D0}" dt="2021-03-15T00:39:28.814" v="10938" actId="478"/>
          <ac:spMkLst>
            <pc:docMk/>
            <pc:sldMk cId="145815970" sldId="1635"/>
            <ac:spMk id="3" creationId="{307FF087-32B0-D649-AD0C-D413AA4FCDA6}"/>
          </ac:spMkLst>
        </pc:spChg>
        <pc:spChg chg="mod">
          <ac:chgData name="Stack Simplify" userId="30f9c473cae68561" providerId="LiveId" clId="{DC827B05-11C0-2440-8382-553EBF7AC0D0}" dt="2021-03-15T00:42:36.300" v="11033" actId="1076"/>
          <ac:spMkLst>
            <pc:docMk/>
            <pc:sldMk cId="145815970" sldId="1635"/>
            <ac:spMk id="4" creationId="{9620E105-1E5C-1545-9E21-75F2F7F0D01C}"/>
          </ac:spMkLst>
        </pc:spChg>
        <pc:spChg chg="add mod">
          <ac:chgData name="Stack Simplify" userId="30f9c473cae68561" providerId="LiveId" clId="{DC827B05-11C0-2440-8382-553EBF7AC0D0}" dt="2021-03-15T00:45:21.278" v="11115" actId="2085"/>
          <ac:spMkLst>
            <pc:docMk/>
            <pc:sldMk cId="145815970" sldId="1635"/>
            <ac:spMk id="5" creationId="{F8017ABD-76CA-A149-8807-32B24CBFAA7A}"/>
          </ac:spMkLst>
        </pc:spChg>
        <pc:spChg chg="add mod">
          <ac:chgData name="Stack Simplify" userId="30f9c473cae68561" providerId="LiveId" clId="{DC827B05-11C0-2440-8382-553EBF7AC0D0}" dt="2021-03-15T00:45:21.278" v="11115" actId="2085"/>
          <ac:spMkLst>
            <pc:docMk/>
            <pc:sldMk cId="145815970" sldId="1635"/>
            <ac:spMk id="6" creationId="{26B6A081-A945-7C4D-B6A0-4B7D63282F88}"/>
          </ac:spMkLst>
        </pc:spChg>
        <pc:spChg chg="add mod">
          <ac:chgData name="Stack Simplify" userId="30f9c473cae68561" providerId="LiveId" clId="{DC827B05-11C0-2440-8382-553EBF7AC0D0}" dt="2021-03-15T00:45:21.278" v="11115" actId="2085"/>
          <ac:spMkLst>
            <pc:docMk/>
            <pc:sldMk cId="145815970" sldId="1635"/>
            <ac:spMk id="7" creationId="{8EC04835-D036-DA4D-8CD0-3F85B38D8B9F}"/>
          </ac:spMkLst>
        </pc:spChg>
        <pc:spChg chg="add mod">
          <ac:chgData name="Stack Simplify" userId="30f9c473cae68561" providerId="LiveId" clId="{DC827B05-11C0-2440-8382-553EBF7AC0D0}" dt="2021-03-15T00:45:21.278" v="11115" actId="2085"/>
          <ac:spMkLst>
            <pc:docMk/>
            <pc:sldMk cId="145815970" sldId="1635"/>
            <ac:spMk id="8" creationId="{7F1CD807-FBF5-FD49-8E83-81DA4A1B6A99}"/>
          </ac:spMkLst>
        </pc:spChg>
        <pc:spChg chg="add mod">
          <ac:chgData name="Stack Simplify" userId="30f9c473cae68561" providerId="LiveId" clId="{DC827B05-11C0-2440-8382-553EBF7AC0D0}" dt="2021-03-15T00:45:21.278" v="11115" actId="2085"/>
          <ac:spMkLst>
            <pc:docMk/>
            <pc:sldMk cId="145815970" sldId="1635"/>
            <ac:spMk id="9" creationId="{7ADFDEE5-EBA4-DB4F-9BDD-B92A7C642204}"/>
          </ac:spMkLst>
        </pc:spChg>
        <pc:spChg chg="add mod">
          <ac:chgData name="Stack Simplify" userId="30f9c473cae68561" providerId="LiveId" clId="{DC827B05-11C0-2440-8382-553EBF7AC0D0}" dt="2021-03-15T00:44:53.919" v="11111" actId="207"/>
          <ac:spMkLst>
            <pc:docMk/>
            <pc:sldMk cId="145815970" sldId="1635"/>
            <ac:spMk id="16" creationId="{A29BC624-7821-5348-8E94-9A284AA4ED1B}"/>
          </ac:spMkLst>
        </pc:spChg>
        <pc:spChg chg="add mod">
          <ac:chgData name="Stack Simplify" userId="30f9c473cae68561" providerId="LiveId" clId="{DC827B05-11C0-2440-8382-553EBF7AC0D0}" dt="2021-03-15T00:44:53.919" v="11111" actId="207"/>
          <ac:spMkLst>
            <pc:docMk/>
            <pc:sldMk cId="145815970" sldId="1635"/>
            <ac:spMk id="17" creationId="{0017F75D-332D-E045-BC72-D1DAF5A14CE0}"/>
          </ac:spMkLst>
        </pc:spChg>
        <pc:spChg chg="add mod">
          <ac:chgData name="Stack Simplify" userId="30f9c473cae68561" providerId="LiveId" clId="{DC827B05-11C0-2440-8382-553EBF7AC0D0}" dt="2021-03-15T00:44:31.933" v="11107" actId="1076"/>
          <ac:spMkLst>
            <pc:docMk/>
            <pc:sldMk cId="145815970" sldId="1635"/>
            <ac:spMk id="20" creationId="{72F2D000-365A-8148-BE40-35BD6BE1C56A}"/>
          </ac:spMkLst>
        </pc:spChg>
        <pc:spChg chg="add mod">
          <ac:chgData name="Stack Simplify" userId="30f9c473cae68561" providerId="LiveId" clId="{DC827B05-11C0-2440-8382-553EBF7AC0D0}" dt="2021-03-15T00:44:50.056" v="11110" actId="207"/>
          <ac:spMkLst>
            <pc:docMk/>
            <pc:sldMk cId="145815970" sldId="1635"/>
            <ac:spMk id="21" creationId="{5BEF3082-BC29-AD4A-904B-48E712325247}"/>
          </ac:spMkLst>
        </pc:spChg>
        <pc:spChg chg="add mod">
          <ac:chgData name="Stack Simplify" userId="30f9c473cae68561" providerId="LiveId" clId="{DC827B05-11C0-2440-8382-553EBF7AC0D0}" dt="2021-03-15T00:44:50.056" v="11110" actId="207"/>
          <ac:spMkLst>
            <pc:docMk/>
            <pc:sldMk cId="145815970" sldId="1635"/>
            <ac:spMk id="22" creationId="{8974A8D1-F1ED-9D4B-96A4-86CEFA8300A1}"/>
          </ac:spMkLst>
        </pc:spChg>
        <pc:spChg chg="add mod">
          <ac:chgData name="Stack Simplify" userId="30f9c473cae68561" providerId="LiveId" clId="{DC827B05-11C0-2440-8382-553EBF7AC0D0}" dt="2021-03-15T00:44:50.056" v="11110" actId="207"/>
          <ac:spMkLst>
            <pc:docMk/>
            <pc:sldMk cId="145815970" sldId="1635"/>
            <ac:spMk id="23" creationId="{FFB5EA5F-375B-434D-B170-DF04BFC770C3}"/>
          </ac:spMkLst>
        </pc:spChg>
        <pc:spChg chg="add mod">
          <ac:chgData name="Stack Simplify" userId="30f9c473cae68561" providerId="LiveId" clId="{DC827B05-11C0-2440-8382-553EBF7AC0D0}" dt="2021-03-15T00:46:09.487" v="11128" actId="207"/>
          <ac:spMkLst>
            <pc:docMk/>
            <pc:sldMk cId="145815970" sldId="1635"/>
            <ac:spMk id="24" creationId="{8BCE733B-7213-544C-BA82-27B5B80C2932}"/>
          </ac:spMkLst>
        </pc:spChg>
        <pc:spChg chg="add mod">
          <ac:chgData name="Stack Simplify" userId="30f9c473cae68561" providerId="LiveId" clId="{DC827B05-11C0-2440-8382-553EBF7AC0D0}" dt="2021-03-15T00:46:09.487" v="11128" actId="207"/>
          <ac:spMkLst>
            <pc:docMk/>
            <pc:sldMk cId="145815970" sldId="1635"/>
            <ac:spMk id="25" creationId="{4E231999-F209-5D40-849A-082E2DE5E2DA}"/>
          </ac:spMkLst>
        </pc:spChg>
        <pc:spChg chg="add mod">
          <ac:chgData name="Stack Simplify" userId="30f9c473cae68561" providerId="LiveId" clId="{DC827B05-11C0-2440-8382-553EBF7AC0D0}" dt="2021-03-15T00:46:09.487" v="11128" actId="207"/>
          <ac:spMkLst>
            <pc:docMk/>
            <pc:sldMk cId="145815970" sldId="1635"/>
            <ac:spMk id="26" creationId="{3E81E316-E630-A747-8C2E-112AAFFB4DB0}"/>
          </ac:spMkLst>
        </pc:spChg>
        <pc:spChg chg="add mod">
          <ac:chgData name="Stack Simplify" userId="30f9c473cae68561" providerId="LiveId" clId="{DC827B05-11C0-2440-8382-553EBF7AC0D0}" dt="2021-03-15T00:46:09.487" v="11128" actId="207"/>
          <ac:spMkLst>
            <pc:docMk/>
            <pc:sldMk cId="145815970" sldId="1635"/>
            <ac:spMk id="27" creationId="{14A7E1A7-15E4-DE4C-B762-8E7A5D1323DF}"/>
          </ac:spMkLst>
        </pc:spChg>
        <pc:spChg chg="add mod">
          <ac:chgData name="Stack Simplify" userId="30f9c473cae68561" providerId="LiveId" clId="{DC827B05-11C0-2440-8382-553EBF7AC0D0}" dt="2021-03-15T01:01:02.720" v="11670" actId="207"/>
          <ac:spMkLst>
            <pc:docMk/>
            <pc:sldMk cId="145815970" sldId="1635"/>
            <ac:spMk id="28" creationId="{EF8EDEDB-5E01-9747-AAF8-F7CC47370452}"/>
          </ac:spMkLst>
        </pc:spChg>
        <pc:spChg chg="add mod">
          <ac:chgData name="Stack Simplify" userId="30f9c473cae68561" providerId="LiveId" clId="{DC827B05-11C0-2440-8382-553EBF7AC0D0}" dt="2021-03-15T01:01:02.720" v="11670" actId="207"/>
          <ac:spMkLst>
            <pc:docMk/>
            <pc:sldMk cId="145815970" sldId="1635"/>
            <ac:spMk id="29" creationId="{97EE2C90-8EB0-C840-8472-D704F520031E}"/>
          </ac:spMkLst>
        </pc:spChg>
        <pc:spChg chg="add mod">
          <ac:chgData name="Stack Simplify" userId="30f9c473cae68561" providerId="LiveId" clId="{DC827B05-11C0-2440-8382-553EBF7AC0D0}" dt="2021-03-15T01:01:02.720" v="11670" actId="207"/>
          <ac:spMkLst>
            <pc:docMk/>
            <pc:sldMk cId="145815970" sldId="1635"/>
            <ac:spMk id="30" creationId="{3134634C-33C7-C043-BCB3-B63F3543BFDD}"/>
          </ac:spMkLst>
        </pc:spChg>
        <pc:spChg chg="add mod">
          <ac:chgData name="Stack Simplify" userId="30f9c473cae68561" providerId="LiveId" clId="{DC827B05-11C0-2440-8382-553EBF7AC0D0}" dt="2021-03-15T01:01:02.720" v="11670" actId="207"/>
          <ac:spMkLst>
            <pc:docMk/>
            <pc:sldMk cId="145815970" sldId="1635"/>
            <ac:spMk id="31" creationId="{21F37F0F-5F59-5745-B0C4-6FDA1DA7F7F4}"/>
          </ac:spMkLst>
        </pc:spChg>
        <pc:spChg chg="add mod">
          <ac:chgData name="Stack Simplify" userId="30f9c473cae68561" providerId="LiveId" clId="{DC827B05-11C0-2440-8382-553EBF7AC0D0}" dt="2021-03-15T01:01:02.720" v="11670" actId="207"/>
          <ac:spMkLst>
            <pc:docMk/>
            <pc:sldMk cId="145815970" sldId="1635"/>
            <ac:spMk id="32" creationId="{F234FBFA-AD1C-7C4B-B066-1B16A0604644}"/>
          </ac:spMkLst>
        </pc:spChg>
        <pc:spChg chg="add mod">
          <ac:chgData name="Stack Simplify" userId="30f9c473cae68561" providerId="LiveId" clId="{DC827B05-11C0-2440-8382-553EBF7AC0D0}" dt="2021-03-15T01:00:20.359" v="11667" actId="207"/>
          <ac:spMkLst>
            <pc:docMk/>
            <pc:sldMk cId="145815970" sldId="1635"/>
            <ac:spMk id="33" creationId="{C09FA951-5E4D-3D40-A79B-4E3BC882A6BD}"/>
          </ac:spMkLst>
        </pc:spChg>
        <pc:spChg chg="add del mod">
          <ac:chgData name="Stack Simplify" userId="30f9c473cae68561" providerId="LiveId" clId="{DC827B05-11C0-2440-8382-553EBF7AC0D0}" dt="2021-03-15T00:48:55.415" v="11190"/>
          <ac:spMkLst>
            <pc:docMk/>
            <pc:sldMk cId="145815970" sldId="1635"/>
            <ac:spMk id="34" creationId="{C3E155A5-BE1F-5D41-B8E2-4C7CA83C6820}"/>
          </ac:spMkLst>
        </pc:spChg>
        <pc:spChg chg="add del mod">
          <ac:chgData name="Stack Simplify" userId="30f9c473cae68561" providerId="LiveId" clId="{DC827B05-11C0-2440-8382-553EBF7AC0D0}" dt="2021-03-15T00:48:55.415" v="11190"/>
          <ac:spMkLst>
            <pc:docMk/>
            <pc:sldMk cId="145815970" sldId="1635"/>
            <ac:spMk id="35" creationId="{27238541-18B2-B44D-A06E-1A010A1BB1E6}"/>
          </ac:spMkLst>
        </pc:spChg>
        <pc:spChg chg="add del mod">
          <ac:chgData name="Stack Simplify" userId="30f9c473cae68561" providerId="LiveId" clId="{DC827B05-11C0-2440-8382-553EBF7AC0D0}" dt="2021-03-15T00:48:55.415" v="11190"/>
          <ac:spMkLst>
            <pc:docMk/>
            <pc:sldMk cId="145815970" sldId="1635"/>
            <ac:spMk id="36" creationId="{DBB4FDC3-37A4-0C4B-9C25-C253DC1E2C5C}"/>
          </ac:spMkLst>
        </pc:spChg>
        <pc:spChg chg="add del mod">
          <ac:chgData name="Stack Simplify" userId="30f9c473cae68561" providerId="LiveId" clId="{DC827B05-11C0-2440-8382-553EBF7AC0D0}" dt="2021-03-15T00:48:55.415" v="11190"/>
          <ac:spMkLst>
            <pc:docMk/>
            <pc:sldMk cId="145815970" sldId="1635"/>
            <ac:spMk id="37" creationId="{7889D302-AF9C-054D-869C-BE9205E1F6B6}"/>
          </ac:spMkLst>
        </pc:spChg>
        <pc:spChg chg="add del mod">
          <ac:chgData name="Stack Simplify" userId="30f9c473cae68561" providerId="LiveId" clId="{DC827B05-11C0-2440-8382-553EBF7AC0D0}" dt="2021-03-15T00:48:55.415" v="11190"/>
          <ac:spMkLst>
            <pc:docMk/>
            <pc:sldMk cId="145815970" sldId="1635"/>
            <ac:spMk id="38" creationId="{D45F04E9-FCBD-7A42-A460-6B0A9AC54424}"/>
          </ac:spMkLst>
        </pc:spChg>
        <pc:picChg chg="add mod">
          <ac:chgData name="Stack Simplify" userId="30f9c473cae68561" providerId="LiveId" clId="{DC827B05-11C0-2440-8382-553EBF7AC0D0}" dt="2021-03-15T00:44:11.914" v="11085" actId="207"/>
          <ac:picMkLst>
            <pc:docMk/>
            <pc:sldMk cId="145815970" sldId="1635"/>
            <ac:picMk id="11" creationId="{7CABDFCE-7CEC-F345-B568-7BAD4CA31AF1}"/>
          </ac:picMkLst>
        </pc:picChg>
        <pc:picChg chg="add mod">
          <ac:chgData name="Stack Simplify" userId="30f9c473cae68561" providerId="LiveId" clId="{DC827B05-11C0-2440-8382-553EBF7AC0D0}" dt="2021-03-15T00:44:11.914" v="11085" actId="207"/>
          <ac:picMkLst>
            <pc:docMk/>
            <pc:sldMk cId="145815970" sldId="1635"/>
            <ac:picMk id="12" creationId="{BC732931-7742-5242-B56C-5ACC2D9BABF8}"/>
          </ac:picMkLst>
        </pc:picChg>
        <pc:picChg chg="add mod">
          <ac:chgData name="Stack Simplify" userId="30f9c473cae68561" providerId="LiveId" clId="{DC827B05-11C0-2440-8382-553EBF7AC0D0}" dt="2021-03-15T00:44:43.502" v="11109" actId="207"/>
          <ac:picMkLst>
            <pc:docMk/>
            <pc:sldMk cId="145815970" sldId="1635"/>
            <ac:picMk id="13" creationId="{F78CAFA9-D52D-E64C-AC83-1E3AE2C8A611}"/>
          </ac:picMkLst>
        </pc:picChg>
        <pc:picChg chg="add mod">
          <ac:chgData name="Stack Simplify" userId="30f9c473cae68561" providerId="LiveId" clId="{DC827B05-11C0-2440-8382-553EBF7AC0D0}" dt="2021-03-15T00:44:43.502" v="11109" actId="207"/>
          <ac:picMkLst>
            <pc:docMk/>
            <pc:sldMk cId="145815970" sldId="1635"/>
            <ac:picMk id="14" creationId="{3BA4DF1F-20BF-BC4F-AF37-6718D4DD5544}"/>
          </ac:picMkLst>
        </pc:picChg>
        <pc:picChg chg="add mod">
          <ac:chgData name="Stack Simplify" userId="30f9c473cae68561" providerId="LiveId" clId="{DC827B05-11C0-2440-8382-553EBF7AC0D0}" dt="2021-03-15T00:44:43.502" v="11109" actId="207"/>
          <ac:picMkLst>
            <pc:docMk/>
            <pc:sldMk cId="145815970" sldId="1635"/>
            <ac:picMk id="15" creationId="{ABB4FDBF-AC82-3842-BC65-3C65732A597A}"/>
          </ac:picMkLst>
        </pc:picChg>
        <pc:cxnChg chg="add mod">
          <ac:chgData name="Stack Simplify" userId="30f9c473cae68561" providerId="LiveId" clId="{DC827B05-11C0-2440-8382-553EBF7AC0D0}" dt="2021-03-15T00:44:38.452" v="11108" actId="692"/>
          <ac:cxnSpMkLst>
            <pc:docMk/>
            <pc:sldMk cId="145815970" sldId="1635"/>
            <ac:cxnSpMk id="19" creationId="{33C06C13-AC2D-6841-B2FA-6705FEDAA9D0}"/>
          </ac:cxnSpMkLst>
        </pc:cxnChg>
      </pc:sldChg>
      <pc:sldChg chg="modSp add mod modAnim">
        <pc:chgData name="Stack Simplify" userId="30f9c473cae68561" providerId="LiveId" clId="{DC827B05-11C0-2440-8382-553EBF7AC0D0}" dt="2021-03-15T02:19:30.420" v="12463"/>
        <pc:sldMkLst>
          <pc:docMk/>
          <pc:sldMk cId="2188362722" sldId="1636"/>
        </pc:sldMkLst>
        <pc:spChg chg="mod">
          <ac:chgData name="Stack Simplify" userId="30f9c473cae68561" providerId="LiveId" clId="{DC827B05-11C0-2440-8382-553EBF7AC0D0}" dt="2021-03-15T00:49:45.633" v="11210" actId="207"/>
          <ac:spMkLst>
            <pc:docMk/>
            <pc:sldMk cId="2188362722" sldId="1636"/>
            <ac:spMk id="20" creationId="{72F2D000-365A-8148-BE40-35BD6BE1C56A}"/>
          </ac:spMkLst>
        </pc:spChg>
        <pc:spChg chg="mod">
          <ac:chgData name="Stack Simplify" userId="30f9c473cae68561" providerId="LiveId" clId="{DC827B05-11C0-2440-8382-553EBF7AC0D0}" dt="2021-03-15T00:50:48.508" v="11248" actId="207"/>
          <ac:spMkLst>
            <pc:docMk/>
            <pc:sldMk cId="2188362722" sldId="1636"/>
            <ac:spMk id="28" creationId="{EF8EDEDB-5E01-9747-AAF8-F7CC47370452}"/>
          </ac:spMkLst>
        </pc:spChg>
        <pc:spChg chg="mod">
          <ac:chgData name="Stack Simplify" userId="30f9c473cae68561" providerId="LiveId" clId="{DC827B05-11C0-2440-8382-553EBF7AC0D0}" dt="2021-03-15T00:50:48.508" v="11248" actId="207"/>
          <ac:spMkLst>
            <pc:docMk/>
            <pc:sldMk cId="2188362722" sldId="1636"/>
            <ac:spMk id="29" creationId="{97EE2C90-8EB0-C840-8472-D704F520031E}"/>
          </ac:spMkLst>
        </pc:spChg>
        <pc:spChg chg="mod">
          <ac:chgData name="Stack Simplify" userId="30f9c473cae68561" providerId="LiveId" clId="{DC827B05-11C0-2440-8382-553EBF7AC0D0}" dt="2021-03-15T00:50:48.508" v="11248" actId="207"/>
          <ac:spMkLst>
            <pc:docMk/>
            <pc:sldMk cId="2188362722" sldId="1636"/>
            <ac:spMk id="30" creationId="{3134634C-33C7-C043-BCB3-B63F3543BFDD}"/>
          </ac:spMkLst>
        </pc:spChg>
        <pc:spChg chg="mod">
          <ac:chgData name="Stack Simplify" userId="30f9c473cae68561" providerId="LiveId" clId="{DC827B05-11C0-2440-8382-553EBF7AC0D0}" dt="2021-03-15T00:50:48.508" v="11248" actId="207"/>
          <ac:spMkLst>
            <pc:docMk/>
            <pc:sldMk cId="2188362722" sldId="1636"/>
            <ac:spMk id="31" creationId="{21F37F0F-5F59-5745-B0C4-6FDA1DA7F7F4}"/>
          </ac:spMkLst>
        </pc:spChg>
        <pc:spChg chg="mod">
          <ac:chgData name="Stack Simplify" userId="30f9c473cae68561" providerId="LiveId" clId="{DC827B05-11C0-2440-8382-553EBF7AC0D0}" dt="2021-03-15T00:50:48.508" v="11248" actId="207"/>
          <ac:spMkLst>
            <pc:docMk/>
            <pc:sldMk cId="2188362722" sldId="1636"/>
            <ac:spMk id="32" creationId="{F234FBFA-AD1C-7C4B-B066-1B16A0604644}"/>
          </ac:spMkLst>
        </pc:spChg>
        <pc:spChg chg="mod">
          <ac:chgData name="Stack Simplify" userId="30f9c473cae68561" providerId="LiveId" clId="{DC827B05-11C0-2440-8382-553EBF7AC0D0}" dt="2021-03-15T01:00:13.470" v="11666" actId="14100"/>
          <ac:spMkLst>
            <pc:docMk/>
            <pc:sldMk cId="2188362722" sldId="1636"/>
            <ac:spMk id="33" creationId="{C09FA951-5E4D-3D40-A79B-4E3BC882A6BD}"/>
          </ac:spMkLst>
        </pc:spChg>
      </pc:sldChg>
      <pc:sldChg chg="addSp delSp modSp add mod ord modAnim">
        <pc:chgData name="Stack Simplify" userId="30f9c473cae68561" providerId="LiveId" clId="{DC827B05-11C0-2440-8382-553EBF7AC0D0}" dt="2021-03-15T02:19:54.830" v="12464"/>
        <pc:sldMkLst>
          <pc:docMk/>
          <pc:sldMk cId="387227902" sldId="1637"/>
        </pc:sldMkLst>
        <pc:spChg chg="mod">
          <ac:chgData name="Stack Simplify" userId="30f9c473cae68561" providerId="LiveId" clId="{DC827B05-11C0-2440-8382-553EBF7AC0D0}" dt="2021-03-15T00:52:46.596" v="11332" actId="1076"/>
          <ac:spMkLst>
            <pc:docMk/>
            <pc:sldMk cId="387227902" sldId="1637"/>
            <ac:spMk id="4" creationId="{9620E105-1E5C-1545-9E21-75F2F7F0D01C}"/>
          </ac:spMkLst>
        </pc:spChg>
        <pc:spChg chg="mod">
          <ac:chgData name="Stack Simplify" userId="30f9c473cae68561" providerId="LiveId" clId="{DC827B05-11C0-2440-8382-553EBF7AC0D0}" dt="2021-03-15T00:52:40.437" v="11331" actId="1035"/>
          <ac:spMkLst>
            <pc:docMk/>
            <pc:sldMk cId="387227902" sldId="1637"/>
            <ac:spMk id="5" creationId="{F8017ABD-76CA-A149-8807-32B24CBFAA7A}"/>
          </ac:spMkLst>
        </pc:spChg>
        <pc:spChg chg="mod">
          <ac:chgData name="Stack Simplify" userId="30f9c473cae68561" providerId="LiveId" clId="{DC827B05-11C0-2440-8382-553EBF7AC0D0}" dt="2021-03-15T00:52:40.437" v="11331" actId="1035"/>
          <ac:spMkLst>
            <pc:docMk/>
            <pc:sldMk cId="387227902" sldId="1637"/>
            <ac:spMk id="6" creationId="{26B6A081-A945-7C4D-B6A0-4B7D63282F88}"/>
          </ac:spMkLst>
        </pc:spChg>
        <pc:spChg chg="mod">
          <ac:chgData name="Stack Simplify" userId="30f9c473cae68561" providerId="LiveId" clId="{DC827B05-11C0-2440-8382-553EBF7AC0D0}" dt="2021-03-15T00:52:40.437" v="11331" actId="1035"/>
          <ac:spMkLst>
            <pc:docMk/>
            <pc:sldMk cId="387227902" sldId="1637"/>
            <ac:spMk id="7" creationId="{8EC04835-D036-DA4D-8CD0-3F85B38D8B9F}"/>
          </ac:spMkLst>
        </pc:spChg>
        <pc:spChg chg="mod">
          <ac:chgData name="Stack Simplify" userId="30f9c473cae68561" providerId="LiveId" clId="{DC827B05-11C0-2440-8382-553EBF7AC0D0}" dt="2021-03-15T00:52:40.437" v="11331" actId="1035"/>
          <ac:spMkLst>
            <pc:docMk/>
            <pc:sldMk cId="387227902" sldId="1637"/>
            <ac:spMk id="8" creationId="{7F1CD807-FBF5-FD49-8E83-81DA4A1B6A99}"/>
          </ac:spMkLst>
        </pc:spChg>
        <pc:spChg chg="mod">
          <ac:chgData name="Stack Simplify" userId="30f9c473cae68561" providerId="LiveId" clId="{DC827B05-11C0-2440-8382-553EBF7AC0D0}" dt="2021-03-15T00:52:40.437" v="11331" actId="1035"/>
          <ac:spMkLst>
            <pc:docMk/>
            <pc:sldMk cId="387227902" sldId="1637"/>
            <ac:spMk id="9" creationId="{7ADFDEE5-EBA4-DB4F-9BDD-B92A7C642204}"/>
          </ac:spMkLst>
        </pc:spChg>
        <pc:spChg chg="mod">
          <ac:chgData name="Stack Simplify" userId="30f9c473cae68561" providerId="LiveId" clId="{DC827B05-11C0-2440-8382-553EBF7AC0D0}" dt="2021-03-15T00:53:35.461" v="11346" actId="1076"/>
          <ac:spMkLst>
            <pc:docMk/>
            <pc:sldMk cId="387227902" sldId="1637"/>
            <ac:spMk id="16" creationId="{A29BC624-7821-5348-8E94-9A284AA4ED1B}"/>
          </ac:spMkLst>
        </pc:spChg>
        <pc:spChg chg="mod">
          <ac:chgData name="Stack Simplify" userId="30f9c473cae68561" providerId="LiveId" clId="{DC827B05-11C0-2440-8382-553EBF7AC0D0}" dt="2021-03-15T00:52:40.437" v="11331" actId="1035"/>
          <ac:spMkLst>
            <pc:docMk/>
            <pc:sldMk cId="387227902" sldId="1637"/>
            <ac:spMk id="17" creationId="{0017F75D-332D-E045-BC72-D1DAF5A14CE0}"/>
          </ac:spMkLst>
        </pc:spChg>
        <pc:spChg chg="mod">
          <ac:chgData name="Stack Simplify" userId="30f9c473cae68561" providerId="LiveId" clId="{DC827B05-11C0-2440-8382-553EBF7AC0D0}" dt="2021-03-15T00:52:40.437" v="11331" actId="1035"/>
          <ac:spMkLst>
            <pc:docMk/>
            <pc:sldMk cId="387227902" sldId="1637"/>
            <ac:spMk id="20" creationId="{72F2D000-365A-8148-BE40-35BD6BE1C56A}"/>
          </ac:spMkLst>
        </pc:spChg>
        <pc:spChg chg="mod">
          <ac:chgData name="Stack Simplify" userId="30f9c473cae68561" providerId="LiveId" clId="{DC827B05-11C0-2440-8382-553EBF7AC0D0}" dt="2021-03-15T00:52:40.437" v="11331" actId="1035"/>
          <ac:spMkLst>
            <pc:docMk/>
            <pc:sldMk cId="387227902" sldId="1637"/>
            <ac:spMk id="21" creationId="{5BEF3082-BC29-AD4A-904B-48E712325247}"/>
          </ac:spMkLst>
        </pc:spChg>
        <pc:spChg chg="mod">
          <ac:chgData name="Stack Simplify" userId="30f9c473cae68561" providerId="LiveId" clId="{DC827B05-11C0-2440-8382-553EBF7AC0D0}" dt="2021-03-15T00:52:40.437" v="11331" actId="1035"/>
          <ac:spMkLst>
            <pc:docMk/>
            <pc:sldMk cId="387227902" sldId="1637"/>
            <ac:spMk id="22" creationId="{8974A8D1-F1ED-9D4B-96A4-86CEFA8300A1}"/>
          </ac:spMkLst>
        </pc:spChg>
        <pc:spChg chg="mod">
          <ac:chgData name="Stack Simplify" userId="30f9c473cae68561" providerId="LiveId" clId="{DC827B05-11C0-2440-8382-553EBF7AC0D0}" dt="2021-03-15T00:52:40.437" v="11331" actId="1035"/>
          <ac:spMkLst>
            <pc:docMk/>
            <pc:sldMk cId="387227902" sldId="1637"/>
            <ac:spMk id="23" creationId="{FFB5EA5F-375B-434D-B170-DF04BFC770C3}"/>
          </ac:spMkLst>
        </pc:spChg>
        <pc:spChg chg="mod">
          <ac:chgData name="Stack Simplify" userId="30f9c473cae68561" providerId="LiveId" clId="{DC827B05-11C0-2440-8382-553EBF7AC0D0}" dt="2021-03-15T00:52:40.437" v="11331" actId="1035"/>
          <ac:spMkLst>
            <pc:docMk/>
            <pc:sldMk cId="387227902" sldId="1637"/>
            <ac:spMk id="24" creationId="{8BCE733B-7213-544C-BA82-27B5B80C2932}"/>
          </ac:spMkLst>
        </pc:spChg>
        <pc:spChg chg="mod">
          <ac:chgData name="Stack Simplify" userId="30f9c473cae68561" providerId="LiveId" clId="{DC827B05-11C0-2440-8382-553EBF7AC0D0}" dt="2021-03-15T00:52:40.437" v="11331" actId="1035"/>
          <ac:spMkLst>
            <pc:docMk/>
            <pc:sldMk cId="387227902" sldId="1637"/>
            <ac:spMk id="25" creationId="{4E231999-F209-5D40-849A-082E2DE5E2DA}"/>
          </ac:spMkLst>
        </pc:spChg>
        <pc:spChg chg="mod">
          <ac:chgData name="Stack Simplify" userId="30f9c473cae68561" providerId="LiveId" clId="{DC827B05-11C0-2440-8382-553EBF7AC0D0}" dt="2021-03-15T00:52:40.437" v="11331" actId="1035"/>
          <ac:spMkLst>
            <pc:docMk/>
            <pc:sldMk cId="387227902" sldId="1637"/>
            <ac:spMk id="26" creationId="{3E81E316-E630-A747-8C2E-112AAFFB4DB0}"/>
          </ac:spMkLst>
        </pc:spChg>
        <pc:spChg chg="mod">
          <ac:chgData name="Stack Simplify" userId="30f9c473cae68561" providerId="LiveId" clId="{DC827B05-11C0-2440-8382-553EBF7AC0D0}" dt="2021-03-15T00:52:40.437" v="11331" actId="1035"/>
          <ac:spMkLst>
            <pc:docMk/>
            <pc:sldMk cId="387227902" sldId="1637"/>
            <ac:spMk id="27" creationId="{14A7E1A7-15E4-DE4C-B762-8E7A5D1323DF}"/>
          </ac:spMkLst>
        </pc:spChg>
        <pc:spChg chg="del">
          <ac:chgData name="Stack Simplify" userId="30f9c473cae68561" providerId="LiveId" clId="{DC827B05-11C0-2440-8382-553EBF7AC0D0}" dt="2021-03-15T00:52:05.415" v="11284" actId="478"/>
          <ac:spMkLst>
            <pc:docMk/>
            <pc:sldMk cId="387227902" sldId="1637"/>
            <ac:spMk id="28" creationId="{EF8EDEDB-5E01-9747-AAF8-F7CC47370452}"/>
          </ac:spMkLst>
        </pc:spChg>
        <pc:spChg chg="del">
          <ac:chgData name="Stack Simplify" userId="30f9c473cae68561" providerId="LiveId" clId="{DC827B05-11C0-2440-8382-553EBF7AC0D0}" dt="2021-03-15T00:52:05.415" v="11284" actId="478"/>
          <ac:spMkLst>
            <pc:docMk/>
            <pc:sldMk cId="387227902" sldId="1637"/>
            <ac:spMk id="29" creationId="{97EE2C90-8EB0-C840-8472-D704F520031E}"/>
          </ac:spMkLst>
        </pc:spChg>
        <pc:spChg chg="del">
          <ac:chgData name="Stack Simplify" userId="30f9c473cae68561" providerId="LiveId" clId="{DC827B05-11C0-2440-8382-553EBF7AC0D0}" dt="2021-03-15T00:52:05.415" v="11284" actId="478"/>
          <ac:spMkLst>
            <pc:docMk/>
            <pc:sldMk cId="387227902" sldId="1637"/>
            <ac:spMk id="30" creationId="{3134634C-33C7-C043-BCB3-B63F3543BFDD}"/>
          </ac:spMkLst>
        </pc:spChg>
        <pc:spChg chg="del">
          <ac:chgData name="Stack Simplify" userId="30f9c473cae68561" providerId="LiveId" clId="{DC827B05-11C0-2440-8382-553EBF7AC0D0}" dt="2021-03-15T00:52:05.415" v="11284" actId="478"/>
          <ac:spMkLst>
            <pc:docMk/>
            <pc:sldMk cId="387227902" sldId="1637"/>
            <ac:spMk id="31" creationId="{21F37F0F-5F59-5745-B0C4-6FDA1DA7F7F4}"/>
          </ac:spMkLst>
        </pc:spChg>
        <pc:spChg chg="del">
          <ac:chgData name="Stack Simplify" userId="30f9c473cae68561" providerId="LiveId" clId="{DC827B05-11C0-2440-8382-553EBF7AC0D0}" dt="2021-03-15T00:52:05.415" v="11284" actId="478"/>
          <ac:spMkLst>
            <pc:docMk/>
            <pc:sldMk cId="387227902" sldId="1637"/>
            <ac:spMk id="32" creationId="{F234FBFA-AD1C-7C4B-B066-1B16A0604644}"/>
          </ac:spMkLst>
        </pc:spChg>
        <pc:spChg chg="mod">
          <ac:chgData name="Stack Simplify" userId="30f9c473cae68561" providerId="LiveId" clId="{DC827B05-11C0-2440-8382-553EBF7AC0D0}" dt="2021-03-15T01:00:05.849" v="11665" actId="207"/>
          <ac:spMkLst>
            <pc:docMk/>
            <pc:sldMk cId="387227902" sldId="1637"/>
            <ac:spMk id="33" creationId="{C09FA951-5E4D-3D40-A79B-4E3BC882A6BD}"/>
          </ac:spMkLst>
        </pc:spChg>
        <pc:spChg chg="add mod">
          <ac:chgData name="Stack Simplify" userId="30f9c473cae68561" providerId="LiveId" clId="{DC827B05-11C0-2440-8382-553EBF7AC0D0}" dt="2021-03-15T00:52:40.437" v="11331" actId="1035"/>
          <ac:spMkLst>
            <pc:docMk/>
            <pc:sldMk cId="387227902" sldId="1637"/>
            <ac:spMk id="34" creationId="{E4997C33-5841-B844-AD7F-F030B9F3D8CE}"/>
          </ac:spMkLst>
        </pc:spChg>
        <pc:spChg chg="add mod">
          <ac:chgData name="Stack Simplify" userId="30f9c473cae68561" providerId="LiveId" clId="{DC827B05-11C0-2440-8382-553EBF7AC0D0}" dt="2021-03-15T00:52:40.437" v="11331" actId="1035"/>
          <ac:spMkLst>
            <pc:docMk/>
            <pc:sldMk cId="387227902" sldId="1637"/>
            <ac:spMk id="35" creationId="{66943FF8-96A0-5F42-81D2-FBEA66BED0AC}"/>
          </ac:spMkLst>
        </pc:spChg>
        <pc:spChg chg="add mod">
          <ac:chgData name="Stack Simplify" userId="30f9c473cae68561" providerId="LiveId" clId="{DC827B05-11C0-2440-8382-553EBF7AC0D0}" dt="2021-03-15T00:52:40.437" v="11331" actId="1035"/>
          <ac:spMkLst>
            <pc:docMk/>
            <pc:sldMk cId="387227902" sldId="1637"/>
            <ac:spMk id="36" creationId="{7BC0EED4-8D45-EF4B-9001-363673ECD409}"/>
          </ac:spMkLst>
        </pc:spChg>
        <pc:spChg chg="add mod">
          <ac:chgData name="Stack Simplify" userId="30f9c473cae68561" providerId="LiveId" clId="{DC827B05-11C0-2440-8382-553EBF7AC0D0}" dt="2021-03-15T00:52:40.437" v="11331" actId="1035"/>
          <ac:spMkLst>
            <pc:docMk/>
            <pc:sldMk cId="387227902" sldId="1637"/>
            <ac:spMk id="37" creationId="{DCF2E9D8-B880-F141-B0D0-8AC9F2024405}"/>
          </ac:spMkLst>
        </pc:spChg>
        <pc:spChg chg="add mod">
          <ac:chgData name="Stack Simplify" userId="30f9c473cae68561" providerId="LiveId" clId="{DC827B05-11C0-2440-8382-553EBF7AC0D0}" dt="2021-03-15T00:52:40.437" v="11331" actId="1035"/>
          <ac:spMkLst>
            <pc:docMk/>
            <pc:sldMk cId="387227902" sldId="1637"/>
            <ac:spMk id="38" creationId="{287921D7-ACFF-204E-B6CD-9CFB7DB0E58E}"/>
          </ac:spMkLst>
        </pc:spChg>
        <pc:spChg chg="add mod">
          <ac:chgData name="Stack Simplify" userId="30f9c473cae68561" providerId="LiveId" clId="{DC827B05-11C0-2440-8382-553EBF7AC0D0}" dt="2021-03-15T00:52:40.437" v="11331" actId="1035"/>
          <ac:spMkLst>
            <pc:docMk/>
            <pc:sldMk cId="387227902" sldId="1637"/>
            <ac:spMk id="39" creationId="{E8912CDB-E683-A24E-8B9F-F898740C0E54}"/>
          </ac:spMkLst>
        </pc:spChg>
        <pc:spChg chg="add mod">
          <ac:chgData name="Stack Simplify" userId="30f9c473cae68561" providerId="LiveId" clId="{DC827B05-11C0-2440-8382-553EBF7AC0D0}" dt="2021-03-15T00:52:40.437" v="11331" actId="1035"/>
          <ac:spMkLst>
            <pc:docMk/>
            <pc:sldMk cId="387227902" sldId="1637"/>
            <ac:spMk id="40" creationId="{74D51FA5-FCE0-7B4E-9B4D-3D2313A30814}"/>
          </ac:spMkLst>
        </pc:spChg>
        <pc:spChg chg="add mod">
          <ac:chgData name="Stack Simplify" userId="30f9c473cae68561" providerId="LiveId" clId="{DC827B05-11C0-2440-8382-553EBF7AC0D0}" dt="2021-03-15T00:52:40.437" v="11331" actId="1035"/>
          <ac:spMkLst>
            <pc:docMk/>
            <pc:sldMk cId="387227902" sldId="1637"/>
            <ac:spMk id="41" creationId="{EC158E99-9783-DE44-9C13-8AB30281EBF5}"/>
          </ac:spMkLst>
        </pc:spChg>
        <pc:spChg chg="add mod">
          <ac:chgData name="Stack Simplify" userId="30f9c473cae68561" providerId="LiveId" clId="{DC827B05-11C0-2440-8382-553EBF7AC0D0}" dt="2021-03-15T00:52:40.437" v="11331" actId="1035"/>
          <ac:spMkLst>
            <pc:docMk/>
            <pc:sldMk cId="387227902" sldId="1637"/>
            <ac:spMk id="42" creationId="{195B2D1A-13B3-684D-ACF7-F856B28D932D}"/>
          </ac:spMkLst>
        </pc:spChg>
        <pc:spChg chg="add mod">
          <ac:chgData name="Stack Simplify" userId="30f9c473cae68561" providerId="LiveId" clId="{DC827B05-11C0-2440-8382-553EBF7AC0D0}" dt="2021-03-15T00:53:29.595" v="11344" actId="1076"/>
          <ac:spMkLst>
            <pc:docMk/>
            <pc:sldMk cId="387227902" sldId="1637"/>
            <ac:spMk id="50" creationId="{428B2BCC-AC40-F047-AC48-4106331905F9}"/>
          </ac:spMkLst>
        </pc:spChg>
        <pc:spChg chg="add mod">
          <ac:chgData name="Stack Simplify" userId="30f9c473cae68561" providerId="LiveId" clId="{DC827B05-11C0-2440-8382-553EBF7AC0D0}" dt="2021-03-15T00:54:46.967" v="11371" actId="207"/>
          <ac:spMkLst>
            <pc:docMk/>
            <pc:sldMk cId="387227902" sldId="1637"/>
            <ac:spMk id="51" creationId="{2AA36BA3-EB24-2146-954C-12C5CE023061}"/>
          </ac:spMkLst>
        </pc:spChg>
        <pc:spChg chg="add mod">
          <ac:chgData name="Stack Simplify" userId="30f9c473cae68561" providerId="LiveId" clId="{DC827B05-11C0-2440-8382-553EBF7AC0D0}" dt="2021-03-15T00:54:46.967" v="11371" actId="207"/>
          <ac:spMkLst>
            <pc:docMk/>
            <pc:sldMk cId="387227902" sldId="1637"/>
            <ac:spMk id="52" creationId="{FB7A222A-202D-974F-83ED-AC8EDEC304A3}"/>
          </ac:spMkLst>
        </pc:spChg>
        <pc:spChg chg="add mod">
          <ac:chgData name="Stack Simplify" userId="30f9c473cae68561" providerId="LiveId" clId="{DC827B05-11C0-2440-8382-553EBF7AC0D0}" dt="2021-03-15T00:55:03.317" v="11373" actId="207"/>
          <ac:spMkLst>
            <pc:docMk/>
            <pc:sldMk cId="387227902" sldId="1637"/>
            <ac:spMk id="53" creationId="{4995F4E1-6882-7042-884D-E2E3455E77B2}"/>
          </ac:spMkLst>
        </pc:spChg>
        <pc:spChg chg="add mod">
          <ac:chgData name="Stack Simplify" userId="30f9c473cae68561" providerId="LiveId" clId="{DC827B05-11C0-2440-8382-553EBF7AC0D0}" dt="2021-03-15T00:55:03.317" v="11373" actId="207"/>
          <ac:spMkLst>
            <pc:docMk/>
            <pc:sldMk cId="387227902" sldId="1637"/>
            <ac:spMk id="54" creationId="{5CD5810B-0487-3C41-A7FB-C3C70635CED5}"/>
          </ac:spMkLst>
        </pc:spChg>
        <pc:spChg chg="add mod">
          <ac:chgData name="Stack Simplify" userId="30f9c473cae68561" providerId="LiveId" clId="{DC827B05-11C0-2440-8382-553EBF7AC0D0}" dt="2021-03-15T00:55:03.317" v="11373" actId="207"/>
          <ac:spMkLst>
            <pc:docMk/>
            <pc:sldMk cId="387227902" sldId="1637"/>
            <ac:spMk id="55" creationId="{FB2A6CE9-49D0-DE46-88D0-D09703AA1B22}"/>
          </ac:spMkLst>
        </pc:spChg>
        <pc:picChg chg="mod">
          <ac:chgData name="Stack Simplify" userId="30f9c473cae68561" providerId="LiveId" clId="{DC827B05-11C0-2440-8382-553EBF7AC0D0}" dt="2021-03-15T00:53:13.728" v="11340" actId="1076"/>
          <ac:picMkLst>
            <pc:docMk/>
            <pc:sldMk cId="387227902" sldId="1637"/>
            <ac:picMk id="11" creationId="{7CABDFCE-7CEC-F345-B568-7BAD4CA31AF1}"/>
          </ac:picMkLst>
        </pc:picChg>
        <pc:picChg chg="mod">
          <ac:chgData name="Stack Simplify" userId="30f9c473cae68561" providerId="LiveId" clId="{DC827B05-11C0-2440-8382-553EBF7AC0D0}" dt="2021-03-15T00:52:40.437" v="11331" actId="1035"/>
          <ac:picMkLst>
            <pc:docMk/>
            <pc:sldMk cId="387227902" sldId="1637"/>
            <ac:picMk id="12" creationId="{BC732931-7742-5242-B56C-5ACC2D9BABF8}"/>
          </ac:picMkLst>
        </pc:picChg>
        <pc:picChg chg="mod">
          <ac:chgData name="Stack Simplify" userId="30f9c473cae68561" providerId="LiveId" clId="{DC827B05-11C0-2440-8382-553EBF7AC0D0}" dt="2021-03-15T00:52:40.437" v="11331" actId="1035"/>
          <ac:picMkLst>
            <pc:docMk/>
            <pc:sldMk cId="387227902" sldId="1637"/>
            <ac:picMk id="13" creationId="{F78CAFA9-D52D-E64C-AC83-1E3AE2C8A611}"/>
          </ac:picMkLst>
        </pc:picChg>
        <pc:picChg chg="mod">
          <ac:chgData name="Stack Simplify" userId="30f9c473cae68561" providerId="LiveId" clId="{DC827B05-11C0-2440-8382-553EBF7AC0D0}" dt="2021-03-15T00:52:40.437" v="11331" actId="1035"/>
          <ac:picMkLst>
            <pc:docMk/>
            <pc:sldMk cId="387227902" sldId="1637"/>
            <ac:picMk id="14" creationId="{3BA4DF1F-20BF-BC4F-AF37-6718D4DD5544}"/>
          </ac:picMkLst>
        </pc:picChg>
        <pc:picChg chg="mod">
          <ac:chgData name="Stack Simplify" userId="30f9c473cae68561" providerId="LiveId" clId="{DC827B05-11C0-2440-8382-553EBF7AC0D0}" dt="2021-03-15T00:52:40.437" v="11331" actId="1035"/>
          <ac:picMkLst>
            <pc:docMk/>
            <pc:sldMk cId="387227902" sldId="1637"/>
            <ac:picMk id="15" creationId="{ABB4FDBF-AC82-3842-BC65-3C65732A597A}"/>
          </ac:picMkLst>
        </pc:picChg>
        <pc:picChg chg="add del mod">
          <ac:chgData name="Stack Simplify" userId="30f9c473cae68561" providerId="LiveId" clId="{DC827B05-11C0-2440-8382-553EBF7AC0D0}" dt="2021-03-15T00:53:15.813" v="11342" actId="478"/>
          <ac:picMkLst>
            <pc:docMk/>
            <pc:sldMk cId="387227902" sldId="1637"/>
            <ac:picMk id="43" creationId="{F89DC6EC-BC47-2548-96C9-2013866F4711}"/>
          </ac:picMkLst>
        </pc:picChg>
        <pc:picChg chg="add mod">
          <ac:chgData name="Stack Simplify" userId="30f9c473cae68561" providerId="LiveId" clId="{DC827B05-11C0-2440-8382-553EBF7AC0D0}" dt="2021-03-15T00:54:37.198" v="11370" actId="207"/>
          <ac:picMkLst>
            <pc:docMk/>
            <pc:sldMk cId="387227902" sldId="1637"/>
            <ac:picMk id="44" creationId="{E89B4087-F1F4-8149-8C64-D32857BEF1F1}"/>
          </ac:picMkLst>
        </pc:picChg>
        <pc:picChg chg="add mod">
          <ac:chgData name="Stack Simplify" userId="30f9c473cae68561" providerId="LiveId" clId="{DC827B05-11C0-2440-8382-553EBF7AC0D0}" dt="2021-03-15T00:54:37.198" v="11370" actId="207"/>
          <ac:picMkLst>
            <pc:docMk/>
            <pc:sldMk cId="387227902" sldId="1637"/>
            <ac:picMk id="45" creationId="{0A4C3641-8188-9943-9DA0-7FC5BA4CA171}"/>
          </ac:picMkLst>
        </pc:picChg>
        <pc:picChg chg="add mod">
          <ac:chgData name="Stack Simplify" userId="30f9c473cae68561" providerId="LiveId" clId="{DC827B05-11C0-2440-8382-553EBF7AC0D0}" dt="2021-03-15T00:54:56.300" v="11372" actId="207"/>
          <ac:picMkLst>
            <pc:docMk/>
            <pc:sldMk cId="387227902" sldId="1637"/>
            <ac:picMk id="46" creationId="{A6C21DC0-71B1-2442-AD80-83609E4909CB}"/>
          </ac:picMkLst>
        </pc:picChg>
        <pc:picChg chg="add mod">
          <ac:chgData name="Stack Simplify" userId="30f9c473cae68561" providerId="LiveId" clId="{DC827B05-11C0-2440-8382-553EBF7AC0D0}" dt="2021-03-15T00:54:56.300" v="11372" actId="207"/>
          <ac:picMkLst>
            <pc:docMk/>
            <pc:sldMk cId="387227902" sldId="1637"/>
            <ac:picMk id="47" creationId="{C1E83CE2-2510-EF44-B5B2-B46F16F11269}"/>
          </ac:picMkLst>
        </pc:picChg>
        <pc:picChg chg="add mod">
          <ac:chgData name="Stack Simplify" userId="30f9c473cae68561" providerId="LiveId" clId="{DC827B05-11C0-2440-8382-553EBF7AC0D0}" dt="2021-03-15T00:54:56.300" v="11372" actId="207"/>
          <ac:picMkLst>
            <pc:docMk/>
            <pc:sldMk cId="387227902" sldId="1637"/>
            <ac:picMk id="48" creationId="{732AB337-5076-BA47-AE72-C3638D548C2B}"/>
          </ac:picMkLst>
        </pc:picChg>
        <pc:cxnChg chg="mod">
          <ac:chgData name="Stack Simplify" userId="30f9c473cae68561" providerId="LiveId" clId="{DC827B05-11C0-2440-8382-553EBF7AC0D0}" dt="2021-03-15T00:52:40.437" v="11331" actId="1035"/>
          <ac:cxnSpMkLst>
            <pc:docMk/>
            <pc:sldMk cId="387227902" sldId="1637"/>
            <ac:cxnSpMk id="19" creationId="{33C06C13-AC2D-6841-B2FA-6705FEDAA9D0}"/>
          </ac:cxnSpMkLst>
        </pc:cxnChg>
        <pc:cxnChg chg="add mod">
          <ac:chgData name="Stack Simplify" userId="30f9c473cae68561" providerId="LiveId" clId="{DC827B05-11C0-2440-8382-553EBF7AC0D0}" dt="2021-03-15T00:53:29.595" v="11344" actId="1076"/>
          <ac:cxnSpMkLst>
            <pc:docMk/>
            <pc:sldMk cId="387227902" sldId="1637"/>
            <ac:cxnSpMk id="49" creationId="{956C12C3-7C80-C34C-9C60-BFB76FE6D603}"/>
          </ac:cxnSpMkLst>
        </pc:cxnChg>
      </pc:sldChg>
      <pc:sldChg chg="addSp delSp modSp add mod modAnim">
        <pc:chgData name="Stack Simplify" userId="30f9c473cae68561" providerId="LiveId" clId="{DC827B05-11C0-2440-8382-553EBF7AC0D0}" dt="2021-03-15T02:27:22.570" v="12559" actId="20577"/>
        <pc:sldMkLst>
          <pc:docMk/>
          <pc:sldMk cId="3294461350" sldId="1638"/>
        </pc:sldMkLst>
        <pc:spChg chg="add mod">
          <ac:chgData name="Stack Simplify" userId="30f9c473cae68561" providerId="LiveId" clId="{DC827B05-11C0-2440-8382-553EBF7AC0D0}" dt="2021-03-15T00:59:06.760" v="11573" actId="20577"/>
          <ac:spMkLst>
            <pc:docMk/>
            <pc:sldMk cId="3294461350" sldId="1638"/>
            <ac:spMk id="3" creationId="{BACF5B26-B1B4-3A49-93BE-E17771F3D932}"/>
          </ac:spMkLst>
        </pc:spChg>
        <pc:spChg chg="mod">
          <ac:chgData name="Stack Simplify" userId="30f9c473cae68561" providerId="LiveId" clId="{DC827B05-11C0-2440-8382-553EBF7AC0D0}" dt="2021-03-15T00:57:54.714" v="11508" actId="20577"/>
          <ac:spMkLst>
            <pc:docMk/>
            <pc:sldMk cId="3294461350" sldId="1638"/>
            <ac:spMk id="5" creationId="{F8017ABD-76CA-A149-8807-32B24CBFAA7A}"/>
          </ac:spMkLst>
        </pc:spChg>
        <pc:spChg chg="mod">
          <ac:chgData name="Stack Simplify" userId="30f9c473cae68561" providerId="LiveId" clId="{DC827B05-11C0-2440-8382-553EBF7AC0D0}" dt="2021-03-15T00:57:57.401" v="11514" actId="20577"/>
          <ac:spMkLst>
            <pc:docMk/>
            <pc:sldMk cId="3294461350" sldId="1638"/>
            <ac:spMk id="6" creationId="{26B6A081-A945-7C4D-B6A0-4B7D63282F88}"/>
          </ac:spMkLst>
        </pc:spChg>
        <pc:spChg chg="mod">
          <ac:chgData name="Stack Simplify" userId="30f9c473cae68561" providerId="LiveId" clId="{DC827B05-11C0-2440-8382-553EBF7AC0D0}" dt="2021-03-15T00:57:59.978" v="11520" actId="20577"/>
          <ac:spMkLst>
            <pc:docMk/>
            <pc:sldMk cId="3294461350" sldId="1638"/>
            <ac:spMk id="7" creationId="{8EC04835-D036-DA4D-8CD0-3F85B38D8B9F}"/>
          </ac:spMkLst>
        </pc:spChg>
        <pc:spChg chg="mod">
          <ac:chgData name="Stack Simplify" userId="30f9c473cae68561" providerId="LiveId" clId="{DC827B05-11C0-2440-8382-553EBF7AC0D0}" dt="2021-03-15T00:58:02.634" v="11526" actId="20577"/>
          <ac:spMkLst>
            <pc:docMk/>
            <pc:sldMk cId="3294461350" sldId="1638"/>
            <ac:spMk id="8" creationId="{7F1CD807-FBF5-FD49-8E83-81DA4A1B6A99}"/>
          </ac:spMkLst>
        </pc:spChg>
        <pc:spChg chg="del mod">
          <ac:chgData name="Stack Simplify" userId="30f9c473cae68561" providerId="LiveId" clId="{DC827B05-11C0-2440-8382-553EBF7AC0D0}" dt="2021-03-15T00:57:42.586" v="11497" actId="478"/>
          <ac:spMkLst>
            <pc:docMk/>
            <pc:sldMk cId="3294461350" sldId="1638"/>
            <ac:spMk id="9" creationId="{7ADFDEE5-EBA4-DB4F-9BDD-B92A7C642204}"/>
          </ac:spMkLst>
        </pc:spChg>
        <pc:spChg chg="del">
          <ac:chgData name="Stack Simplify" userId="30f9c473cae68561" providerId="LiveId" clId="{DC827B05-11C0-2440-8382-553EBF7AC0D0}" dt="2021-03-15T00:57:18.780" v="11495" actId="478"/>
          <ac:spMkLst>
            <pc:docMk/>
            <pc:sldMk cId="3294461350" sldId="1638"/>
            <ac:spMk id="16" creationId="{A29BC624-7821-5348-8E94-9A284AA4ED1B}"/>
          </ac:spMkLst>
        </pc:spChg>
        <pc:spChg chg="del">
          <ac:chgData name="Stack Simplify" userId="30f9c473cae68561" providerId="LiveId" clId="{DC827B05-11C0-2440-8382-553EBF7AC0D0}" dt="2021-03-15T00:57:18.780" v="11495" actId="478"/>
          <ac:spMkLst>
            <pc:docMk/>
            <pc:sldMk cId="3294461350" sldId="1638"/>
            <ac:spMk id="17" creationId="{0017F75D-332D-E045-BC72-D1DAF5A14CE0}"/>
          </ac:spMkLst>
        </pc:spChg>
        <pc:spChg chg="del">
          <ac:chgData name="Stack Simplify" userId="30f9c473cae68561" providerId="LiveId" clId="{DC827B05-11C0-2440-8382-553EBF7AC0D0}" dt="2021-03-15T00:57:18.780" v="11495" actId="478"/>
          <ac:spMkLst>
            <pc:docMk/>
            <pc:sldMk cId="3294461350" sldId="1638"/>
            <ac:spMk id="20" creationId="{72F2D000-365A-8148-BE40-35BD6BE1C56A}"/>
          </ac:spMkLst>
        </pc:spChg>
        <pc:spChg chg="del">
          <ac:chgData name="Stack Simplify" userId="30f9c473cae68561" providerId="LiveId" clId="{DC827B05-11C0-2440-8382-553EBF7AC0D0}" dt="2021-03-15T00:57:18.780" v="11495" actId="478"/>
          <ac:spMkLst>
            <pc:docMk/>
            <pc:sldMk cId="3294461350" sldId="1638"/>
            <ac:spMk id="21" creationId="{5BEF3082-BC29-AD4A-904B-48E712325247}"/>
          </ac:spMkLst>
        </pc:spChg>
        <pc:spChg chg="del">
          <ac:chgData name="Stack Simplify" userId="30f9c473cae68561" providerId="LiveId" clId="{DC827B05-11C0-2440-8382-553EBF7AC0D0}" dt="2021-03-15T00:57:18.780" v="11495" actId="478"/>
          <ac:spMkLst>
            <pc:docMk/>
            <pc:sldMk cId="3294461350" sldId="1638"/>
            <ac:spMk id="22" creationId="{8974A8D1-F1ED-9D4B-96A4-86CEFA8300A1}"/>
          </ac:spMkLst>
        </pc:spChg>
        <pc:spChg chg="del">
          <ac:chgData name="Stack Simplify" userId="30f9c473cae68561" providerId="LiveId" clId="{DC827B05-11C0-2440-8382-553EBF7AC0D0}" dt="2021-03-15T00:57:18.780" v="11495" actId="478"/>
          <ac:spMkLst>
            <pc:docMk/>
            <pc:sldMk cId="3294461350" sldId="1638"/>
            <ac:spMk id="23" creationId="{FFB5EA5F-375B-434D-B170-DF04BFC770C3}"/>
          </ac:spMkLst>
        </pc:spChg>
        <pc:spChg chg="del mod">
          <ac:chgData name="Stack Simplify" userId="30f9c473cae68561" providerId="LiveId" clId="{DC827B05-11C0-2440-8382-553EBF7AC0D0}" dt="2021-03-15T00:58:07.855" v="11529" actId="478"/>
          <ac:spMkLst>
            <pc:docMk/>
            <pc:sldMk cId="3294461350" sldId="1638"/>
            <ac:spMk id="24" creationId="{8BCE733B-7213-544C-BA82-27B5B80C2932}"/>
          </ac:spMkLst>
        </pc:spChg>
        <pc:spChg chg="del mod">
          <ac:chgData name="Stack Simplify" userId="30f9c473cae68561" providerId="LiveId" clId="{DC827B05-11C0-2440-8382-553EBF7AC0D0}" dt="2021-03-15T00:58:05.176" v="11527" actId="478"/>
          <ac:spMkLst>
            <pc:docMk/>
            <pc:sldMk cId="3294461350" sldId="1638"/>
            <ac:spMk id="25" creationId="{4E231999-F209-5D40-849A-082E2DE5E2DA}"/>
          </ac:spMkLst>
        </pc:spChg>
        <pc:spChg chg="del mod">
          <ac:chgData name="Stack Simplify" userId="30f9c473cae68561" providerId="LiveId" clId="{DC827B05-11C0-2440-8382-553EBF7AC0D0}" dt="2021-03-15T00:58:06.328" v="11528" actId="478"/>
          <ac:spMkLst>
            <pc:docMk/>
            <pc:sldMk cId="3294461350" sldId="1638"/>
            <ac:spMk id="26" creationId="{3E81E316-E630-A747-8C2E-112AAFFB4DB0}"/>
          </ac:spMkLst>
        </pc:spChg>
        <pc:spChg chg="del mod">
          <ac:chgData name="Stack Simplify" userId="30f9c473cae68561" providerId="LiveId" clId="{DC827B05-11C0-2440-8382-553EBF7AC0D0}" dt="2021-03-15T00:57:44.888" v="11498" actId="478"/>
          <ac:spMkLst>
            <pc:docMk/>
            <pc:sldMk cId="3294461350" sldId="1638"/>
            <ac:spMk id="27" creationId="{14A7E1A7-15E4-DE4C-B762-8E7A5D1323DF}"/>
          </ac:spMkLst>
        </pc:spChg>
        <pc:spChg chg="del">
          <ac:chgData name="Stack Simplify" userId="30f9c473cae68561" providerId="LiveId" clId="{DC827B05-11C0-2440-8382-553EBF7AC0D0}" dt="2021-03-15T00:59:14.668" v="11574" actId="478"/>
          <ac:spMkLst>
            <pc:docMk/>
            <pc:sldMk cId="3294461350" sldId="1638"/>
            <ac:spMk id="28" creationId="{EF8EDEDB-5E01-9747-AAF8-F7CC47370452}"/>
          </ac:spMkLst>
        </pc:spChg>
        <pc:spChg chg="del">
          <ac:chgData name="Stack Simplify" userId="30f9c473cae68561" providerId="LiveId" clId="{DC827B05-11C0-2440-8382-553EBF7AC0D0}" dt="2021-03-15T00:59:14.668" v="11574" actId="478"/>
          <ac:spMkLst>
            <pc:docMk/>
            <pc:sldMk cId="3294461350" sldId="1638"/>
            <ac:spMk id="29" creationId="{97EE2C90-8EB0-C840-8472-D704F520031E}"/>
          </ac:spMkLst>
        </pc:spChg>
        <pc:spChg chg="del">
          <ac:chgData name="Stack Simplify" userId="30f9c473cae68561" providerId="LiveId" clId="{DC827B05-11C0-2440-8382-553EBF7AC0D0}" dt="2021-03-15T00:59:14.668" v="11574" actId="478"/>
          <ac:spMkLst>
            <pc:docMk/>
            <pc:sldMk cId="3294461350" sldId="1638"/>
            <ac:spMk id="30" creationId="{3134634C-33C7-C043-BCB3-B63F3543BFDD}"/>
          </ac:spMkLst>
        </pc:spChg>
        <pc:spChg chg="del">
          <ac:chgData name="Stack Simplify" userId="30f9c473cae68561" providerId="LiveId" clId="{DC827B05-11C0-2440-8382-553EBF7AC0D0}" dt="2021-03-15T00:59:14.668" v="11574" actId="478"/>
          <ac:spMkLst>
            <pc:docMk/>
            <pc:sldMk cId="3294461350" sldId="1638"/>
            <ac:spMk id="31" creationId="{21F37F0F-5F59-5745-B0C4-6FDA1DA7F7F4}"/>
          </ac:spMkLst>
        </pc:spChg>
        <pc:spChg chg="del">
          <ac:chgData name="Stack Simplify" userId="30f9c473cae68561" providerId="LiveId" clId="{DC827B05-11C0-2440-8382-553EBF7AC0D0}" dt="2021-03-15T00:59:14.668" v="11574" actId="478"/>
          <ac:spMkLst>
            <pc:docMk/>
            <pc:sldMk cId="3294461350" sldId="1638"/>
            <ac:spMk id="32" creationId="{F234FBFA-AD1C-7C4B-B066-1B16A0604644}"/>
          </ac:spMkLst>
        </pc:spChg>
        <pc:spChg chg="mod">
          <ac:chgData name="Stack Simplify" userId="30f9c473cae68561" providerId="LiveId" clId="{DC827B05-11C0-2440-8382-553EBF7AC0D0}" dt="2021-03-15T02:27:22.570" v="12559" actId="20577"/>
          <ac:spMkLst>
            <pc:docMk/>
            <pc:sldMk cId="3294461350" sldId="1638"/>
            <ac:spMk id="33" creationId="{C09FA951-5E4D-3D40-A79B-4E3BC882A6BD}"/>
          </ac:spMkLst>
        </pc:spChg>
        <pc:spChg chg="add mod">
          <ac:chgData name="Stack Simplify" userId="30f9c473cae68561" providerId="LiveId" clId="{DC827B05-11C0-2440-8382-553EBF7AC0D0}" dt="2021-03-15T00:58:10.938" v="11535" actId="20577"/>
          <ac:spMkLst>
            <pc:docMk/>
            <pc:sldMk cId="3294461350" sldId="1638"/>
            <ac:spMk id="34" creationId="{F6A88EFF-3C11-DC41-BC22-CCAFAB77D448}"/>
          </ac:spMkLst>
        </pc:spChg>
        <pc:spChg chg="add mod">
          <ac:chgData name="Stack Simplify" userId="30f9c473cae68561" providerId="LiveId" clId="{DC827B05-11C0-2440-8382-553EBF7AC0D0}" dt="2021-03-15T00:58:13.657" v="11541" actId="20577"/>
          <ac:spMkLst>
            <pc:docMk/>
            <pc:sldMk cId="3294461350" sldId="1638"/>
            <ac:spMk id="35" creationId="{CCE2B9F1-72F9-0D41-879C-86D2918256DC}"/>
          </ac:spMkLst>
        </pc:spChg>
        <pc:spChg chg="add mod">
          <ac:chgData name="Stack Simplify" userId="30f9c473cae68561" providerId="LiveId" clId="{DC827B05-11C0-2440-8382-553EBF7AC0D0}" dt="2021-03-15T00:59:04.490" v="11571" actId="20577"/>
          <ac:spMkLst>
            <pc:docMk/>
            <pc:sldMk cId="3294461350" sldId="1638"/>
            <ac:spMk id="36" creationId="{2AA89DEE-637A-CD44-BA81-947BE15DA3DC}"/>
          </ac:spMkLst>
        </pc:spChg>
        <pc:spChg chg="add del mod">
          <ac:chgData name="Stack Simplify" userId="30f9c473cae68561" providerId="LiveId" clId="{DC827B05-11C0-2440-8382-553EBF7AC0D0}" dt="2021-03-15T01:00:51.846" v="11669"/>
          <ac:spMkLst>
            <pc:docMk/>
            <pc:sldMk cId="3294461350" sldId="1638"/>
            <ac:spMk id="37" creationId="{1853349C-F85D-9044-ADCD-7610E0D037A7}"/>
          </ac:spMkLst>
        </pc:spChg>
        <pc:spChg chg="add del mod">
          <ac:chgData name="Stack Simplify" userId="30f9c473cae68561" providerId="LiveId" clId="{DC827B05-11C0-2440-8382-553EBF7AC0D0}" dt="2021-03-15T01:01:10.290" v="11672"/>
          <ac:spMkLst>
            <pc:docMk/>
            <pc:sldMk cId="3294461350" sldId="1638"/>
            <ac:spMk id="38" creationId="{47A3005B-E022-FA43-900E-17FA661EAC16}"/>
          </ac:spMkLst>
        </pc:spChg>
        <pc:spChg chg="add del mod">
          <ac:chgData name="Stack Simplify" userId="30f9c473cae68561" providerId="LiveId" clId="{DC827B05-11C0-2440-8382-553EBF7AC0D0}" dt="2021-03-15T01:01:10.290" v="11672"/>
          <ac:spMkLst>
            <pc:docMk/>
            <pc:sldMk cId="3294461350" sldId="1638"/>
            <ac:spMk id="39" creationId="{4D22D1D1-8C33-4142-A46A-CEA8ED28F29D}"/>
          </ac:spMkLst>
        </pc:spChg>
        <pc:spChg chg="add del mod">
          <ac:chgData name="Stack Simplify" userId="30f9c473cae68561" providerId="LiveId" clId="{DC827B05-11C0-2440-8382-553EBF7AC0D0}" dt="2021-03-15T01:01:10.290" v="11672"/>
          <ac:spMkLst>
            <pc:docMk/>
            <pc:sldMk cId="3294461350" sldId="1638"/>
            <ac:spMk id="40" creationId="{95BB7DA7-67B4-8142-A452-64EBFEC1FBBD}"/>
          </ac:spMkLst>
        </pc:spChg>
        <pc:spChg chg="add del mod">
          <ac:chgData name="Stack Simplify" userId="30f9c473cae68561" providerId="LiveId" clId="{DC827B05-11C0-2440-8382-553EBF7AC0D0}" dt="2021-03-15T01:01:10.290" v="11672"/>
          <ac:spMkLst>
            <pc:docMk/>
            <pc:sldMk cId="3294461350" sldId="1638"/>
            <ac:spMk id="41" creationId="{FDA614E3-5592-414F-9CE4-703BF72EAE90}"/>
          </ac:spMkLst>
        </pc:spChg>
        <pc:spChg chg="add del mod">
          <ac:chgData name="Stack Simplify" userId="30f9c473cae68561" providerId="LiveId" clId="{DC827B05-11C0-2440-8382-553EBF7AC0D0}" dt="2021-03-15T01:01:10.290" v="11672"/>
          <ac:spMkLst>
            <pc:docMk/>
            <pc:sldMk cId="3294461350" sldId="1638"/>
            <ac:spMk id="42" creationId="{92A2A594-0A8D-8C4B-86AA-7C23213F632F}"/>
          </ac:spMkLst>
        </pc:spChg>
        <pc:picChg chg="del">
          <ac:chgData name="Stack Simplify" userId="30f9c473cae68561" providerId="LiveId" clId="{DC827B05-11C0-2440-8382-553EBF7AC0D0}" dt="2021-03-15T00:57:18.780" v="11495" actId="478"/>
          <ac:picMkLst>
            <pc:docMk/>
            <pc:sldMk cId="3294461350" sldId="1638"/>
            <ac:picMk id="11" creationId="{7CABDFCE-7CEC-F345-B568-7BAD4CA31AF1}"/>
          </ac:picMkLst>
        </pc:picChg>
        <pc:picChg chg="del">
          <ac:chgData name="Stack Simplify" userId="30f9c473cae68561" providerId="LiveId" clId="{DC827B05-11C0-2440-8382-553EBF7AC0D0}" dt="2021-03-15T00:57:18.780" v="11495" actId="478"/>
          <ac:picMkLst>
            <pc:docMk/>
            <pc:sldMk cId="3294461350" sldId="1638"/>
            <ac:picMk id="12" creationId="{BC732931-7742-5242-B56C-5ACC2D9BABF8}"/>
          </ac:picMkLst>
        </pc:picChg>
        <pc:picChg chg="del">
          <ac:chgData name="Stack Simplify" userId="30f9c473cae68561" providerId="LiveId" clId="{DC827B05-11C0-2440-8382-553EBF7AC0D0}" dt="2021-03-15T00:57:18.780" v="11495" actId="478"/>
          <ac:picMkLst>
            <pc:docMk/>
            <pc:sldMk cId="3294461350" sldId="1638"/>
            <ac:picMk id="13" creationId="{F78CAFA9-D52D-E64C-AC83-1E3AE2C8A611}"/>
          </ac:picMkLst>
        </pc:picChg>
        <pc:picChg chg="del">
          <ac:chgData name="Stack Simplify" userId="30f9c473cae68561" providerId="LiveId" clId="{DC827B05-11C0-2440-8382-553EBF7AC0D0}" dt="2021-03-15T00:57:18.780" v="11495" actId="478"/>
          <ac:picMkLst>
            <pc:docMk/>
            <pc:sldMk cId="3294461350" sldId="1638"/>
            <ac:picMk id="14" creationId="{3BA4DF1F-20BF-BC4F-AF37-6718D4DD5544}"/>
          </ac:picMkLst>
        </pc:picChg>
        <pc:picChg chg="del">
          <ac:chgData name="Stack Simplify" userId="30f9c473cae68561" providerId="LiveId" clId="{DC827B05-11C0-2440-8382-553EBF7AC0D0}" dt="2021-03-15T00:57:18.780" v="11495" actId="478"/>
          <ac:picMkLst>
            <pc:docMk/>
            <pc:sldMk cId="3294461350" sldId="1638"/>
            <ac:picMk id="15" creationId="{ABB4FDBF-AC82-3842-BC65-3C65732A597A}"/>
          </ac:picMkLst>
        </pc:picChg>
        <pc:cxnChg chg="del mod">
          <ac:chgData name="Stack Simplify" userId="30f9c473cae68561" providerId="LiveId" clId="{DC827B05-11C0-2440-8382-553EBF7AC0D0}" dt="2021-03-15T00:57:18.780" v="11495" actId="478"/>
          <ac:cxnSpMkLst>
            <pc:docMk/>
            <pc:sldMk cId="3294461350" sldId="1638"/>
            <ac:cxnSpMk id="19" creationId="{33C06C13-AC2D-6841-B2FA-6705FEDAA9D0}"/>
          </ac:cxnSpMkLst>
        </pc:cxnChg>
      </pc:sldChg>
      <pc:sldChg chg="addSp delSp modSp add mod modAnim">
        <pc:chgData name="Stack Simplify" userId="30f9c473cae68561" providerId="LiveId" clId="{DC827B05-11C0-2440-8382-553EBF7AC0D0}" dt="2021-03-15T02:28:56.231" v="12635" actId="20577"/>
        <pc:sldMkLst>
          <pc:docMk/>
          <pc:sldMk cId="2856688702" sldId="1639"/>
        </pc:sldMkLst>
        <pc:spChg chg="mod">
          <ac:chgData name="Stack Simplify" userId="30f9c473cae68561" providerId="LiveId" clId="{DC827B05-11C0-2440-8382-553EBF7AC0D0}" dt="2021-03-15T01:11:12.188" v="12088" actId="1076"/>
          <ac:spMkLst>
            <pc:docMk/>
            <pc:sldMk cId="2856688702" sldId="1639"/>
            <ac:spMk id="4" creationId="{9620E105-1E5C-1545-9E21-75F2F7F0D01C}"/>
          </ac:spMkLst>
        </pc:spChg>
        <pc:spChg chg="mod">
          <ac:chgData name="Stack Simplify" userId="30f9c473cae68561" providerId="LiveId" clId="{DC827B05-11C0-2440-8382-553EBF7AC0D0}" dt="2021-03-15T01:02:54.732" v="11760" actId="1038"/>
          <ac:spMkLst>
            <pc:docMk/>
            <pc:sldMk cId="2856688702" sldId="1639"/>
            <ac:spMk id="5" creationId="{F8017ABD-76CA-A149-8807-32B24CBFAA7A}"/>
          </ac:spMkLst>
        </pc:spChg>
        <pc:spChg chg="mod">
          <ac:chgData name="Stack Simplify" userId="30f9c473cae68561" providerId="LiveId" clId="{DC827B05-11C0-2440-8382-553EBF7AC0D0}" dt="2021-03-15T01:02:54.732" v="11760" actId="1038"/>
          <ac:spMkLst>
            <pc:docMk/>
            <pc:sldMk cId="2856688702" sldId="1639"/>
            <ac:spMk id="6" creationId="{26B6A081-A945-7C4D-B6A0-4B7D63282F88}"/>
          </ac:spMkLst>
        </pc:spChg>
        <pc:spChg chg="mod">
          <ac:chgData name="Stack Simplify" userId="30f9c473cae68561" providerId="LiveId" clId="{DC827B05-11C0-2440-8382-553EBF7AC0D0}" dt="2021-03-15T01:02:54.732" v="11760" actId="1038"/>
          <ac:spMkLst>
            <pc:docMk/>
            <pc:sldMk cId="2856688702" sldId="1639"/>
            <ac:spMk id="7" creationId="{8EC04835-D036-DA4D-8CD0-3F85B38D8B9F}"/>
          </ac:spMkLst>
        </pc:spChg>
        <pc:spChg chg="mod">
          <ac:chgData name="Stack Simplify" userId="30f9c473cae68561" providerId="LiveId" clId="{DC827B05-11C0-2440-8382-553EBF7AC0D0}" dt="2021-03-15T01:02:54.732" v="11760" actId="1038"/>
          <ac:spMkLst>
            <pc:docMk/>
            <pc:sldMk cId="2856688702" sldId="1639"/>
            <ac:spMk id="8" creationId="{7F1CD807-FBF5-FD49-8E83-81DA4A1B6A99}"/>
          </ac:spMkLst>
        </pc:spChg>
        <pc:spChg chg="mod">
          <ac:chgData name="Stack Simplify" userId="30f9c473cae68561" providerId="LiveId" clId="{DC827B05-11C0-2440-8382-553EBF7AC0D0}" dt="2021-03-15T01:02:54.732" v="11760" actId="1038"/>
          <ac:spMkLst>
            <pc:docMk/>
            <pc:sldMk cId="2856688702" sldId="1639"/>
            <ac:spMk id="9" creationId="{7ADFDEE5-EBA4-DB4F-9BDD-B92A7C642204}"/>
          </ac:spMkLst>
        </pc:spChg>
        <pc:spChg chg="mod">
          <ac:chgData name="Stack Simplify" userId="30f9c473cae68561" providerId="LiveId" clId="{DC827B05-11C0-2440-8382-553EBF7AC0D0}" dt="2021-03-15T01:07:50.252" v="11896" actId="1076"/>
          <ac:spMkLst>
            <pc:docMk/>
            <pc:sldMk cId="2856688702" sldId="1639"/>
            <ac:spMk id="16" creationId="{A29BC624-7821-5348-8E94-9A284AA4ED1B}"/>
          </ac:spMkLst>
        </pc:spChg>
        <pc:spChg chg="del">
          <ac:chgData name="Stack Simplify" userId="30f9c473cae68561" providerId="LiveId" clId="{DC827B05-11C0-2440-8382-553EBF7AC0D0}" dt="2021-03-15T01:01:48.542" v="11703" actId="478"/>
          <ac:spMkLst>
            <pc:docMk/>
            <pc:sldMk cId="2856688702" sldId="1639"/>
            <ac:spMk id="17" creationId="{0017F75D-332D-E045-BC72-D1DAF5A14CE0}"/>
          </ac:spMkLst>
        </pc:spChg>
        <pc:spChg chg="del">
          <ac:chgData name="Stack Simplify" userId="30f9c473cae68561" providerId="LiveId" clId="{DC827B05-11C0-2440-8382-553EBF7AC0D0}" dt="2021-03-15T01:01:44.206" v="11702" actId="478"/>
          <ac:spMkLst>
            <pc:docMk/>
            <pc:sldMk cId="2856688702" sldId="1639"/>
            <ac:spMk id="20" creationId="{72F2D000-365A-8148-BE40-35BD6BE1C56A}"/>
          </ac:spMkLst>
        </pc:spChg>
        <pc:spChg chg="del">
          <ac:chgData name="Stack Simplify" userId="30f9c473cae68561" providerId="LiveId" clId="{DC827B05-11C0-2440-8382-553EBF7AC0D0}" dt="2021-03-15T01:01:44.206" v="11702" actId="478"/>
          <ac:spMkLst>
            <pc:docMk/>
            <pc:sldMk cId="2856688702" sldId="1639"/>
            <ac:spMk id="21" creationId="{5BEF3082-BC29-AD4A-904B-48E712325247}"/>
          </ac:spMkLst>
        </pc:spChg>
        <pc:spChg chg="del">
          <ac:chgData name="Stack Simplify" userId="30f9c473cae68561" providerId="LiveId" clId="{DC827B05-11C0-2440-8382-553EBF7AC0D0}" dt="2021-03-15T01:01:44.206" v="11702" actId="478"/>
          <ac:spMkLst>
            <pc:docMk/>
            <pc:sldMk cId="2856688702" sldId="1639"/>
            <ac:spMk id="22" creationId="{8974A8D1-F1ED-9D4B-96A4-86CEFA8300A1}"/>
          </ac:spMkLst>
        </pc:spChg>
        <pc:spChg chg="del">
          <ac:chgData name="Stack Simplify" userId="30f9c473cae68561" providerId="LiveId" clId="{DC827B05-11C0-2440-8382-553EBF7AC0D0}" dt="2021-03-15T01:01:44.206" v="11702" actId="478"/>
          <ac:spMkLst>
            <pc:docMk/>
            <pc:sldMk cId="2856688702" sldId="1639"/>
            <ac:spMk id="23" creationId="{FFB5EA5F-375B-434D-B170-DF04BFC770C3}"/>
          </ac:spMkLst>
        </pc:spChg>
        <pc:spChg chg="mod">
          <ac:chgData name="Stack Simplify" userId="30f9c473cae68561" providerId="LiveId" clId="{DC827B05-11C0-2440-8382-553EBF7AC0D0}" dt="2021-03-15T01:02:54.732" v="11760" actId="1038"/>
          <ac:spMkLst>
            <pc:docMk/>
            <pc:sldMk cId="2856688702" sldId="1639"/>
            <ac:spMk id="24" creationId="{8BCE733B-7213-544C-BA82-27B5B80C2932}"/>
          </ac:spMkLst>
        </pc:spChg>
        <pc:spChg chg="mod">
          <ac:chgData name="Stack Simplify" userId="30f9c473cae68561" providerId="LiveId" clId="{DC827B05-11C0-2440-8382-553EBF7AC0D0}" dt="2021-03-15T01:02:54.732" v="11760" actId="1038"/>
          <ac:spMkLst>
            <pc:docMk/>
            <pc:sldMk cId="2856688702" sldId="1639"/>
            <ac:spMk id="25" creationId="{4E231999-F209-5D40-849A-082E2DE5E2DA}"/>
          </ac:spMkLst>
        </pc:spChg>
        <pc:spChg chg="mod">
          <ac:chgData name="Stack Simplify" userId="30f9c473cae68561" providerId="LiveId" clId="{DC827B05-11C0-2440-8382-553EBF7AC0D0}" dt="2021-03-15T01:02:54.732" v="11760" actId="1038"/>
          <ac:spMkLst>
            <pc:docMk/>
            <pc:sldMk cId="2856688702" sldId="1639"/>
            <ac:spMk id="26" creationId="{3E81E316-E630-A747-8C2E-112AAFFB4DB0}"/>
          </ac:spMkLst>
        </pc:spChg>
        <pc:spChg chg="mod">
          <ac:chgData name="Stack Simplify" userId="30f9c473cae68561" providerId="LiveId" clId="{DC827B05-11C0-2440-8382-553EBF7AC0D0}" dt="2021-03-15T01:02:54.732" v="11760" actId="1038"/>
          <ac:spMkLst>
            <pc:docMk/>
            <pc:sldMk cId="2856688702" sldId="1639"/>
            <ac:spMk id="27" creationId="{14A7E1A7-15E4-DE4C-B762-8E7A5D1323DF}"/>
          </ac:spMkLst>
        </pc:spChg>
        <pc:spChg chg="mod">
          <ac:chgData name="Stack Simplify" userId="30f9c473cae68561" providerId="LiveId" clId="{DC827B05-11C0-2440-8382-553EBF7AC0D0}" dt="2021-03-15T01:10:49.168" v="12064" actId="207"/>
          <ac:spMkLst>
            <pc:docMk/>
            <pc:sldMk cId="2856688702" sldId="1639"/>
            <ac:spMk id="28" creationId="{EF8EDEDB-5E01-9747-AAF8-F7CC47370452}"/>
          </ac:spMkLst>
        </pc:spChg>
        <pc:spChg chg="del">
          <ac:chgData name="Stack Simplify" userId="30f9c473cae68561" providerId="LiveId" clId="{DC827B05-11C0-2440-8382-553EBF7AC0D0}" dt="2021-03-15T01:09:39.046" v="11968" actId="478"/>
          <ac:spMkLst>
            <pc:docMk/>
            <pc:sldMk cId="2856688702" sldId="1639"/>
            <ac:spMk id="29" creationId="{97EE2C90-8EB0-C840-8472-D704F520031E}"/>
          </ac:spMkLst>
        </pc:spChg>
        <pc:spChg chg="del">
          <ac:chgData name="Stack Simplify" userId="30f9c473cae68561" providerId="LiveId" clId="{DC827B05-11C0-2440-8382-553EBF7AC0D0}" dt="2021-03-15T01:09:39.046" v="11968" actId="478"/>
          <ac:spMkLst>
            <pc:docMk/>
            <pc:sldMk cId="2856688702" sldId="1639"/>
            <ac:spMk id="30" creationId="{3134634C-33C7-C043-BCB3-B63F3543BFDD}"/>
          </ac:spMkLst>
        </pc:spChg>
        <pc:spChg chg="del">
          <ac:chgData name="Stack Simplify" userId="30f9c473cae68561" providerId="LiveId" clId="{DC827B05-11C0-2440-8382-553EBF7AC0D0}" dt="2021-03-15T01:09:39.046" v="11968" actId="478"/>
          <ac:spMkLst>
            <pc:docMk/>
            <pc:sldMk cId="2856688702" sldId="1639"/>
            <ac:spMk id="31" creationId="{21F37F0F-5F59-5745-B0C4-6FDA1DA7F7F4}"/>
          </ac:spMkLst>
        </pc:spChg>
        <pc:spChg chg="del">
          <ac:chgData name="Stack Simplify" userId="30f9c473cae68561" providerId="LiveId" clId="{DC827B05-11C0-2440-8382-553EBF7AC0D0}" dt="2021-03-15T01:09:39.046" v="11968" actId="478"/>
          <ac:spMkLst>
            <pc:docMk/>
            <pc:sldMk cId="2856688702" sldId="1639"/>
            <ac:spMk id="32" creationId="{F234FBFA-AD1C-7C4B-B066-1B16A0604644}"/>
          </ac:spMkLst>
        </pc:spChg>
        <pc:spChg chg="mod">
          <ac:chgData name="Stack Simplify" userId="30f9c473cae68561" providerId="LiveId" clId="{DC827B05-11C0-2440-8382-553EBF7AC0D0}" dt="2021-03-15T02:22:49.977" v="12490" actId="14100"/>
          <ac:spMkLst>
            <pc:docMk/>
            <pc:sldMk cId="2856688702" sldId="1639"/>
            <ac:spMk id="33" creationId="{C09FA951-5E4D-3D40-A79B-4E3BC882A6BD}"/>
          </ac:spMkLst>
        </pc:spChg>
        <pc:spChg chg="add mod">
          <ac:chgData name="Stack Simplify" userId="30f9c473cae68561" providerId="LiveId" clId="{DC827B05-11C0-2440-8382-553EBF7AC0D0}" dt="2021-03-15T02:20:51.831" v="12472" actId="1076"/>
          <ac:spMkLst>
            <pc:docMk/>
            <pc:sldMk cId="2856688702" sldId="1639"/>
            <ac:spMk id="41" creationId="{689273DE-65A9-854C-8404-F808B1E6FD4E}"/>
          </ac:spMkLst>
        </pc:spChg>
        <pc:spChg chg="add mod">
          <ac:chgData name="Stack Simplify" userId="30f9c473cae68561" providerId="LiveId" clId="{DC827B05-11C0-2440-8382-553EBF7AC0D0}" dt="2021-03-15T01:08:31.347" v="11912" actId="1076"/>
          <ac:spMkLst>
            <pc:docMk/>
            <pc:sldMk cId="2856688702" sldId="1639"/>
            <ac:spMk id="42" creationId="{D6E06787-8B60-1242-9FD0-0516C6FE8A6D}"/>
          </ac:spMkLst>
        </pc:spChg>
        <pc:spChg chg="add mod">
          <ac:chgData name="Stack Simplify" userId="30f9c473cae68561" providerId="LiveId" clId="{DC827B05-11C0-2440-8382-553EBF7AC0D0}" dt="2021-03-15T02:22:09.199" v="12487" actId="1076"/>
          <ac:spMkLst>
            <pc:docMk/>
            <pc:sldMk cId="2856688702" sldId="1639"/>
            <ac:spMk id="43" creationId="{A83081D6-841D-564A-A84D-7EAE179E973C}"/>
          </ac:spMkLst>
        </pc:spChg>
        <pc:spChg chg="add mod">
          <ac:chgData name="Stack Simplify" userId="30f9c473cae68561" providerId="LiveId" clId="{DC827B05-11C0-2440-8382-553EBF7AC0D0}" dt="2021-03-15T01:08:49.934" v="11931" actId="1076"/>
          <ac:spMkLst>
            <pc:docMk/>
            <pc:sldMk cId="2856688702" sldId="1639"/>
            <ac:spMk id="78" creationId="{27F1499C-0202-E146-88B0-62E3259C1928}"/>
          </ac:spMkLst>
        </pc:spChg>
        <pc:spChg chg="add mod">
          <ac:chgData name="Stack Simplify" userId="30f9c473cae68561" providerId="LiveId" clId="{DC827B05-11C0-2440-8382-553EBF7AC0D0}" dt="2021-03-15T02:28:22.379" v="12572" actId="20577"/>
          <ac:spMkLst>
            <pc:docMk/>
            <pc:sldMk cId="2856688702" sldId="1639"/>
            <ac:spMk id="79" creationId="{9DA0BD40-ABB7-B248-B621-A089271CEC54}"/>
          </ac:spMkLst>
        </pc:spChg>
        <pc:spChg chg="add mod">
          <ac:chgData name="Stack Simplify" userId="30f9c473cae68561" providerId="LiveId" clId="{DC827B05-11C0-2440-8382-553EBF7AC0D0}" dt="2021-03-15T02:28:29.171" v="12588" actId="20577"/>
          <ac:spMkLst>
            <pc:docMk/>
            <pc:sldMk cId="2856688702" sldId="1639"/>
            <ac:spMk id="80" creationId="{109E4CF8-B35E-DD42-A567-189175EC7F43}"/>
          </ac:spMkLst>
        </pc:spChg>
        <pc:spChg chg="add mod">
          <ac:chgData name="Stack Simplify" userId="30f9c473cae68561" providerId="LiveId" clId="{DC827B05-11C0-2440-8382-553EBF7AC0D0}" dt="2021-03-15T02:28:35.068" v="12600" actId="20577"/>
          <ac:spMkLst>
            <pc:docMk/>
            <pc:sldMk cId="2856688702" sldId="1639"/>
            <ac:spMk id="81" creationId="{FF8A2718-938C-8F40-B71D-22A253AF1DED}"/>
          </ac:spMkLst>
        </pc:spChg>
        <pc:spChg chg="add mod">
          <ac:chgData name="Stack Simplify" userId="30f9c473cae68561" providerId="LiveId" clId="{DC827B05-11C0-2440-8382-553EBF7AC0D0}" dt="2021-03-15T02:28:40.735" v="12612" actId="20577"/>
          <ac:spMkLst>
            <pc:docMk/>
            <pc:sldMk cId="2856688702" sldId="1639"/>
            <ac:spMk id="82" creationId="{3E4F450D-2DE9-3845-BCC8-86F487BB6299}"/>
          </ac:spMkLst>
        </pc:spChg>
        <pc:spChg chg="add mod">
          <ac:chgData name="Stack Simplify" userId="30f9c473cae68561" providerId="LiveId" clId="{DC827B05-11C0-2440-8382-553EBF7AC0D0}" dt="2021-03-15T02:28:56.231" v="12635" actId="20577"/>
          <ac:spMkLst>
            <pc:docMk/>
            <pc:sldMk cId="2856688702" sldId="1639"/>
            <ac:spMk id="83" creationId="{1F8C8F19-840E-EC4E-BC90-B9D65C8C47CB}"/>
          </ac:spMkLst>
        </pc:spChg>
        <pc:spChg chg="add mod">
          <ac:chgData name="Stack Simplify" userId="30f9c473cae68561" providerId="LiveId" clId="{DC827B05-11C0-2440-8382-553EBF7AC0D0}" dt="2021-03-15T01:26:29.882" v="12449" actId="2085"/>
          <ac:spMkLst>
            <pc:docMk/>
            <pc:sldMk cId="2856688702" sldId="1639"/>
            <ac:spMk id="84" creationId="{BF3A0713-15CB-6446-A011-91ECDB49170E}"/>
          </ac:spMkLst>
        </pc:spChg>
        <pc:spChg chg="add mod">
          <ac:chgData name="Stack Simplify" userId="30f9c473cae68561" providerId="LiveId" clId="{DC827B05-11C0-2440-8382-553EBF7AC0D0}" dt="2021-03-15T01:26:29.882" v="12449" actId="2085"/>
          <ac:spMkLst>
            <pc:docMk/>
            <pc:sldMk cId="2856688702" sldId="1639"/>
            <ac:spMk id="85" creationId="{2BD69B10-0483-1D4B-97FA-4A547E11389B}"/>
          </ac:spMkLst>
        </pc:spChg>
        <pc:spChg chg="add mod">
          <ac:chgData name="Stack Simplify" userId="30f9c473cae68561" providerId="LiveId" clId="{DC827B05-11C0-2440-8382-553EBF7AC0D0}" dt="2021-03-15T02:21:30.071" v="12482" actId="1076"/>
          <ac:spMkLst>
            <pc:docMk/>
            <pc:sldMk cId="2856688702" sldId="1639"/>
            <ac:spMk id="86" creationId="{79839BD1-5F39-EA4C-94DA-C44AF018DCF3}"/>
          </ac:spMkLst>
        </pc:spChg>
        <pc:picChg chg="add mod">
          <ac:chgData name="Stack Simplify" userId="30f9c473cae68561" providerId="LiveId" clId="{DC827B05-11C0-2440-8382-553EBF7AC0D0}" dt="2021-03-15T01:07:21.519" v="11886" actId="1076"/>
          <ac:picMkLst>
            <pc:docMk/>
            <pc:sldMk cId="2856688702" sldId="1639"/>
            <ac:picMk id="3" creationId="{B002D49C-36E6-B04A-ABF9-E7C6370083C9}"/>
          </ac:picMkLst>
        </pc:picChg>
        <pc:picChg chg="add mod">
          <ac:chgData name="Stack Simplify" userId="30f9c473cae68561" providerId="LiveId" clId="{DC827B05-11C0-2440-8382-553EBF7AC0D0}" dt="2021-03-15T01:07:21.519" v="11886" actId="1076"/>
          <ac:picMkLst>
            <pc:docMk/>
            <pc:sldMk cId="2856688702" sldId="1639"/>
            <ac:picMk id="10" creationId="{551FF33C-D571-3646-8B61-D8EA4F31D6E0}"/>
          </ac:picMkLst>
        </pc:picChg>
        <pc:picChg chg="mod">
          <ac:chgData name="Stack Simplify" userId="30f9c473cae68561" providerId="LiveId" clId="{DC827B05-11C0-2440-8382-553EBF7AC0D0}" dt="2021-03-15T01:07:47.895" v="11895" actId="1076"/>
          <ac:picMkLst>
            <pc:docMk/>
            <pc:sldMk cId="2856688702" sldId="1639"/>
            <ac:picMk id="11" creationId="{7CABDFCE-7CEC-F345-B568-7BAD4CA31AF1}"/>
          </ac:picMkLst>
        </pc:picChg>
        <pc:picChg chg="del">
          <ac:chgData name="Stack Simplify" userId="30f9c473cae68561" providerId="LiveId" clId="{DC827B05-11C0-2440-8382-553EBF7AC0D0}" dt="2021-03-15T01:01:44.206" v="11702" actId="478"/>
          <ac:picMkLst>
            <pc:docMk/>
            <pc:sldMk cId="2856688702" sldId="1639"/>
            <ac:picMk id="12" creationId="{BC732931-7742-5242-B56C-5ACC2D9BABF8}"/>
          </ac:picMkLst>
        </pc:picChg>
        <pc:picChg chg="del">
          <ac:chgData name="Stack Simplify" userId="30f9c473cae68561" providerId="LiveId" clId="{DC827B05-11C0-2440-8382-553EBF7AC0D0}" dt="2021-03-15T01:01:44.206" v="11702" actId="478"/>
          <ac:picMkLst>
            <pc:docMk/>
            <pc:sldMk cId="2856688702" sldId="1639"/>
            <ac:picMk id="13" creationId="{F78CAFA9-D52D-E64C-AC83-1E3AE2C8A611}"/>
          </ac:picMkLst>
        </pc:picChg>
        <pc:picChg chg="del">
          <ac:chgData name="Stack Simplify" userId="30f9c473cae68561" providerId="LiveId" clId="{DC827B05-11C0-2440-8382-553EBF7AC0D0}" dt="2021-03-15T01:01:44.206" v="11702" actId="478"/>
          <ac:picMkLst>
            <pc:docMk/>
            <pc:sldMk cId="2856688702" sldId="1639"/>
            <ac:picMk id="14" creationId="{3BA4DF1F-20BF-BC4F-AF37-6718D4DD5544}"/>
          </ac:picMkLst>
        </pc:picChg>
        <pc:picChg chg="del">
          <ac:chgData name="Stack Simplify" userId="30f9c473cae68561" providerId="LiveId" clId="{DC827B05-11C0-2440-8382-553EBF7AC0D0}" dt="2021-03-15T01:01:44.206" v="11702" actId="478"/>
          <ac:picMkLst>
            <pc:docMk/>
            <pc:sldMk cId="2856688702" sldId="1639"/>
            <ac:picMk id="15" creationId="{ABB4FDBF-AC82-3842-BC65-3C65732A597A}"/>
          </ac:picMkLst>
        </pc:picChg>
        <pc:cxnChg chg="del mod">
          <ac:chgData name="Stack Simplify" userId="30f9c473cae68561" providerId="LiveId" clId="{DC827B05-11C0-2440-8382-553EBF7AC0D0}" dt="2021-03-15T01:01:44.206" v="11702" actId="478"/>
          <ac:cxnSpMkLst>
            <pc:docMk/>
            <pc:sldMk cId="2856688702" sldId="1639"/>
            <ac:cxnSpMk id="19" creationId="{33C06C13-AC2D-6841-B2FA-6705FEDAA9D0}"/>
          </ac:cxnSpMkLst>
        </pc:cxnChg>
        <pc:cxnChg chg="add mod">
          <ac:chgData name="Stack Simplify" userId="30f9c473cae68561" providerId="LiveId" clId="{DC827B05-11C0-2440-8382-553EBF7AC0D0}" dt="2021-03-15T01:07:47.895" v="11895" actId="1076"/>
          <ac:cxnSpMkLst>
            <pc:docMk/>
            <pc:sldMk cId="2856688702" sldId="1639"/>
            <ac:cxnSpMk id="34" creationId="{2684EAAA-01E7-B84D-B22C-51B6D71A8E7C}"/>
          </ac:cxnSpMkLst>
        </pc:cxnChg>
        <pc:cxnChg chg="add mod">
          <ac:chgData name="Stack Simplify" userId="30f9c473cae68561" providerId="LiveId" clId="{DC827B05-11C0-2440-8382-553EBF7AC0D0}" dt="2021-03-15T01:07:21.519" v="11886" actId="1076"/>
          <ac:cxnSpMkLst>
            <pc:docMk/>
            <pc:sldMk cId="2856688702" sldId="1639"/>
            <ac:cxnSpMk id="38" creationId="{E30644FD-EEB2-414A-9BC2-77A4ECA303B5}"/>
          </ac:cxnSpMkLst>
        </pc:cxnChg>
        <pc:cxnChg chg="add mod">
          <ac:chgData name="Stack Simplify" userId="30f9c473cae68561" providerId="LiveId" clId="{DC827B05-11C0-2440-8382-553EBF7AC0D0}" dt="2021-03-15T01:07:21.519" v="11886" actId="1076"/>
          <ac:cxnSpMkLst>
            <pc:docMk/>
            <pc:sldMk cId="2856688702" sldId="1639"/>
            <ac:cxnSpMk id="40" creationId="{0D28F287-030F-DF47-BC79-E132C509A312}"/>
          </ac:cxnSpMkLst>
        </pc:cxnChg>
        <pc:cxnChg chg="add del mod">
          <ac:chgData name="Stack Simplify" userId="30f9c473cae68561" providerId="LiveId" clId="{DC827B05-11C0-2440-8382-553EBF7AC0D0}" dt="2021-03-15T01:06:55.530" v="11877" actId="11529"/>
          <ac:cxnSpMkLst>
            <pc:docMk/>
            <pc:sldMk cId="2856688702" sldId="1639"/>
            <ac:cxnSpMk id="45" creationId="{C718710D-1130-554A-B903-E9E383C1F9C5}"/>
          </ac:cxnSpMkLst>
        </pc:cxnChg>
        <pc:cxnChg chg="add del mod">
          <ac:chgData name="Stack Simplify" userId="30f9c473cae68561" providerId="LiveId" clId="{DC827B05-11C0-2440-8382-553EBF7AC0D0}" dt="2021-03-15T01:06:55.211" v="11876" actId="11529"/>
          <ac:cxnSpMkLst>
            <pc:docMk/>
            <pc:sldMk cId="2856688702" sldId="1639"/>
            <ac:cxnSpMk id="47" creationId="{F8C4BCCF-B17F-A346-965D-F3E13A5E309F}"/>
          </ac:cxnSpMkLst>
        </pc:cxnChg>
        <pc:cxnChg chg="add del mod">
          <ac:chgData name="Stack Simplify" userId="30f9c473cae68561" providerId="LiveId" clId="{DC827B05-11C0-2440-8382-553EBF7AC0D0}" dt="2021-03-15T01:06:54.922" v="11875" actId="11529"/>
          <ac:cxnSpMkLst>
            <pc:docMk/>
            <pc:sldMk cId="2856688702" sldId="1639"/>
            <ac:cxnSpMk id="49" creationId="{84FE5610-B91A-3740-B47A-D2F065757A55}"/>
          </ac:cxnSpMkLst>
        </pc:cxnChg>
        <pc:cxnChg chg="add del mod">
          <ac:chgData name="Stack Simplify" userId="30f9c473cae68561" providerId="LiveId" clId="{DC827B05-11C0-2440-8382-553EBF7AC0D0}" dt="2021-03-15T01:06:54.602" v="11874" actId="11529"/>
          <ac:cxnSpMkLst>
            <pc:docMk/>
            <pc:sldMk cId="2856688702" sldId="1639"/>
            <ac:cxnSpMk id="51" creationId="{1B1A473A-69EE-944B-8CEA-20225DF2124B}"/>
          </ac:cxnSpMkLst>
        </pc:cxnChg>
        <pc:cxnChg chg="add mod">
          <ac:chgData name="Stack Simplify" userId="30f9c473cae68561" providerId="LiveId" clId="{DC827B05-11C0-2440-8382-553EBF7AC0D0}" dt="2021-03-15T01:08:01.260" v="11900" actId="14100"/>
          <ac:cxnSpMkLst>
            <pc:docMk/>
            <pc:sldMk cId="2856688702" sldId="1639"/>
            <ac:cxnSpMk id="66" creationId="{84F7C81B-9901-F440-85C4-AED85CBD4341}"/>
          </ac:cxnSpMkLst>
        </pc:cxnChg>
        <pc:cxnChg chg="add mod">
          <ac:chgData name="Stack Simplify" userId="30f9c473cae68561" providerId="LiveId" clId="{DC827B05-11C0-2440-8382-553EBF7AC0D0}" dt="2021-03-15T01:08:07.740" v="11903" actId="14100"/>
          <ac:cxnSpMkLst>
            <pc:docMk/>
            <pc:sldMk cId="2856688702" sldId="1639"/>
            <ac:cxnSpMk id="69" creationId="{0622593D-813D-D640-A516-262D3F806BA0}"/>
          </ac:cxnSpMkLst>
        </pc:cxnChg>
        <pc:cxnChg chg="add mod">
          <ac:chgData name="Stack Simplify" userId="30f9c473cae68561" providerId="LiveId" clId="{DC827B05-11C0-2440-8382-553EBF7AC0D0}" dt="2021-03-15T01:08:12.938" v="11906" actId="14100"/>
          <ac:cxnSpMkLst>
            <pc:docMk/>
            <pc:sldMk cId="2856688702" sldId="1639"/>
            <ac:cxnSpMk id="72" creationId="{3C32A0BF-7381-7F4C-89E6-BD56DE7B4F9F}"/>
          </ac:cxnSpMkLst>
        </pc:cxnChg>
        <pc:cxnChg chg="add mod">
          <ac:chgData name="Stack Simplify" userId="30f9c473cae68561" providerId="LiveId" clId="{DC827B05-11C0-2440-8382-553EBF7AC0D0}" dt="2021-03-15T01:08:20.010" v="11909" actId="14100"/>
          <ac:cxnSpMkLst>
            <pc:docMk/>
            <pc:sldMk cId="2856688702" sldId="1639"/>
            <ac:cxnSpMk id="75" creationId="{C9C3BC04-0FB9-304D-AE9B-D2DDAFBAC8BB}"/>
          </ac:cxnSpMkLst>
        </pc:cxnChg>
      </pc:sldChg>
      <pc:sldChg chg="addSp delSp modSp new mod modAnim">
        <pc:chgData name="Stack Simplify" userId="30f9c473cae68561" providerId="LiveId" clId="{DC827B05-11C0-2440-8382-553EBF7AC0D0}" dt="2021-03-15T02:24:08.726" v="12514"/>
        <pc:sldMkLst>
          <pc:docMk/>
          <pc:sldMk cId="333675573" sldId="1640"/>
        </pc:sldMkLst>
        <pc:spChg chg="del mod">
          <ac:chgData name="Stack Simplify" userId="30f9c473cae68561" providerId="LiveId" clId="{DC827B05-11C0-2440-8382-553EBF7AC0D0}" dt="2021-03-15T01:13:53.707" v="12099" actId="478"/>
          <ac:spMkLst>
            <pc:docMk/>
            <pc:sldMk cId="333675573" sldId="1640"/>
            <ac:spMk id="3" creationId="{11288897-9191-AB4C-96BC-2CFF8D1BBE79}"/>
          </ac:spMkLst>
        </pc:spChg>
        <pc:spChg chg="mod">
          <ac:chgData name="Stack Simplify" userId="30f9c473cae68561" providerId="LiveId" clId="{DC827B05-11C0-2440-8382-553EBF7AC0D0}" dt="2021-03-15T01:11:29.035" v="12091"/>
          <ac:spMkLst>
            <pc:docMk/>
            <pc:sldMk cId="333675573" sldId="1640"/>
            <ac:spMk id="4" creationId="{B868C97D-2868-C240-90D7-4C57DA1ECD18}"/>
          </ac:spMkLst>
        </pc:spChg>
        <pc:spChg chg="add del mod">
          <ac:chgData name="Stack Simplify" userId="30f9c473cae68561" providerId="LiveId" clId="{DC827B05-11C0-2440-8382-553EBF7AC0D0}" dt="2021-03-15T01:11:22.194" v="12090"/>
          <ac:spMkLst>
            <pc:docMk/>
            <pc:sldMk cId="333675573" sldId="1640"/>
            <ac:spMk id="5" creationId="{1F35F2C9-9C3C-BA44-97C6-32DA01604F81}"/>
          </ac:spMkLst>
        </pc:spChg>
        <pc:spChg chg="add del mod">
          <ac:chgData name="Stack Simplify" userId="30f9c473cae68561" providerId="LiveId" clId="{DC827B05-11C0-2440-8382-553EBF7AC0D0}" dt="2021-03-15T01:13:57.143" v="12101" actId="478"/>
          <ac:spMkLst>
            <pc:docMk/>
            <pc:sldMk cId="333675573" sldId="1640"/>
            <ac:spMk id="7" creationId="{91DA85F9-6220-8647-B93D-4AE963558537}"/>
          </ac:spMkLst>
        </pc:spChg>
        <pc:spChg chg="add mod">
          <ac:chgData name="Stack Simplify" userId="30f9c473cae68561" providerId="LiveId" clId="{DC827B05-11C0-2440-8382-553EBF7AC0D0}" dt="2021-03-15T01:20:42.063" v="12368" actId="255"/>
          <ac:spMkLst>
            <pc:docMk/>
            <pc:sldMk cId="333675573" sldId="1640"/>
            <ac:spMk id="8" creationId="{E27CF545-2F6F-944B-8A24-C4F90440E905}"/>
          </ac:spMkLst>
        </pc:spChg>
        <pc:spChg chg="add mod">
          <ac:chgData name="Stack Simplify" userId="30f9c473cae68561" providerId="LiveId" clId="{DC827B05-11C0-2440-8382-553EBF7AC0D0}" dt="2021-03-15T01:21:00.240" v="12370" actId="207"/>
          <ac:spMkLst>
            <pc:docMk/>
            <pc:sldMk cId="333675573" sldId="1640"/>
            <ac:spMk id="9" creationId="{C5811D54-EB7E-5E46-BCB4-592E1FDBE761}"/>
          </ac:spMkLst>
        </pc:spChg>
        <pc:spChg chg="add mod">
          <ac:chgData name="Stack Simplify" userId="30f9c473cae68561" providerId="LiveId" clId="{DC827B05-11C0-2440-8382-553EBF7AC0D0}" dt="2021-03-15T01:20:42.063" v="12368" actId="255"/>
          <ac:spMkLst>
            <pc:docMk/>
            <pc:sldMk cId="333675573" sldId="1640"/>
            <ac:spMk id="10" creationId="{A604048F-C4AC-EA46-954A-15E0384D754B}"/>
          </ac:spMkLst>
        </pc:spChg>
        <pc:spChg chg="add mod">
          <ac:chgData name="Stack Simplify" userId="30f9c473cae68561" providerId="LiveId" clId="{DC827B05-11C0-2440-8382-553EBF7AC0D0}" dt="2021-03-15T01:21:38.150" v="12377" actId="207"/>
          <ac:spMkLst>
            <pc:docMk/>
            <pc:sldMk cId="333675573" sldId="1640"/>
            <ac:spMk id="11" creationId="{DE34DCC3-8D57-D04B-B9FA-216FAE65E1A5}"/>
          </ac:spMkLst>
        </pc:spChg>
        <pc:spChg chg="add mod">
          <ac:chgData name="Stack Simplify" userId="30f9c473cae68561" providerId="LiveId" clId="{DC827B05-11C0-2440-8382-553EBF7AC0D0}" dt="2021-03-15T01:20:42.063" v="12368" actId="255"/>
          <ac:spMkLst>
            <pc:docMk/>
            <pc:sldMk cId="333675573" sldId="1640"/>
            <ac:spMk id="12" creationId="{433E34FA-623E-1B41-AB06-D693719D4E12}"/>
          </ac:spMkLst>
        </pc:spChg>
        <pc:spChg chg="add mod">
          <ac:chgData name="Stack Simplify" userId="30f9c473cae68561" providerId="LiveId" clId="{DC827B05-11C0-2440-8382-553EBF7AC0D0}" dt="2021-03-15T01:21:58.800" v="12380" actId="207"/>
          <ac:spMkLst>
            <pc:docMk/>
            <pc:sldMk cId="333675573" sldId="1640"/>
            <ac:spMk id="13" creationId="{E29D9E82-F461-A144-9A68-AB14CF476637}"/>
          </ac:spMkLst>
        </pc:spChg>
        <pc:spChg chg="add mod">
          <ac:chgData name="Stack Simplify" userId="30f9c473cae68561" providerId="LiveId" clId="{DC827B05-11C0-2440-8382-553EBF7AC0D0}" dt="2021-03-15T01:20:42.063" v="12368" actId="255"/>
          <ac:spMkLst>
            <pc:docMk/>
            <pc:sldMk cId="333675573" sldId="1640"/>
            <ac:spMk id="14" creationId="{AE86B4E0-8323-4745-8BF1-A5386365F346}"/>
          </ac:spMkLst>
        </pc:spChg>
        <pc:spChg chg="add del mod">
          <ac:chgData name="Stack Simplify" userId="30f9c473cae68561" providerId="LiveId" clId="{DC827B05-11C0-2440-8382-553EBF7AC0D0}" dt="2021-03-15T01:16:38.554" v="12192"/>
          <ac:spMkLst>
            <pc:docMk/>
            <pc:sldMk cId="333675573" sldId="1640"/>
            <ac:spMk id="15" creationId="{D3A8B505-62FE-0447-8443-317229334D71}"/>
          </ac:spMkLst>
        </pc:spChg>
        <pc:spChg chg="add mod">
          <ac:chgData name="Stack Simplify" userId="30f9c473cae68561" providerId="LiveId" clId="{DC827B05-11C0-2440-8382-553EBF7AC0D0}" dt="2021-03-15T01:22:09.592" v="12382" actId="207"/>
          <ac:spMkLst>
            <pc:docMk/>
            <pc:sldMk cId="333675573" sldId="1640"/>
            <ac:spMk id="16" creationId="{B27C22AC-1ED9-E14B-B826-78AB19F1C473}"/>
          </ac:spMkLst>
        </pc:spChg>
        <pc:spChg chg="add mod">
          <ac:chgData name="Stack Simplify" userId="30f9c473cae68561" providerId="LiveId" clId="{DC827B05-11C0-2440-8382-553EBF7AC0D0}" dt="2021-03-15T01:20:42.063" v="12368" actId="255"/>
          <ac:spMkLst>
            <pc:docMk/>
            <pc:sldMk cId="333675573" sldId="1640"/>
            <ac:spMk id="17" creationId="{9453332F-02DD-144C-8F6C-908A5592C22F}"/>
          </ac:spMkLst>
        </pc:spChg>
        <pc:spChg chg="add mod">
          <ac:chgData name="Stack Simplify" userId="30f9c473cae68561" providerId="LiveId" clId="{DC827B05-11C0-2440-8382-553EBF7AC0D0}" dt="2021-03-15T01:22:16.055" v="12383" actId="207"/>
          <ac:spMkLst>
            <pc:docMk/>
            <pc:sldMk cId="333675573" sldId="1640"/>
            <ac:spMk id="18" creationId="{CF13A99E-2442-234B-8CCB-DD4AE10F4FF8}"/>
          </ac:spMkLst>
        </pc:spChg>
      </pc:sldChg>
      <pc:sldChg chg="new del">
        <pc:chgData name="Stack Simplify" userId="30f9c473cae68561" providerId="LiveId" clId="{DC827B05-11C0-2440-8382-553EBF7AC0D0}" dt="2021-03-15T03:41:54.626" v="13546" actId="2696"/>
        <pc:sldMkLst>
          <pc:docMk/>
          <pc:sldMk cId="1990720952" sldId="1641"/>
        </pc:sldMkLst>
      </pc:sldChg>
      <pc:sldChg chg="modSp add del mod">
        <pc:chgData name="Stack Simplify" userId="30f9c473cae68561" providerId="LiveId" clId="{DC827B05-11C0-2440-8382-553EBF7AC0D0}" dt="2021-03-15T03:16:50.156" v="13455" actId="2696"/>
        <pc:sldMkLst>
          <pc:docMk/>
          <pc:sldMk cId="2691239213" sldId="1642"/>
        </pc:sldMkLst>
        <pc:spChg chg="mod">
          <ac:chgData name="Stack Simplify" userId="30f9c473cae68561" providerId="LiveId" clId="{DC827B05-11C0-2440-8382-553EBF7AC0D0}" dt="2021-03-15T02:49:09.623" v="12656" actId="20577"/>
          <ac:spMkLst>
            <pc:docMk/>
            <pc:sldMk cId="2691239213" sldId="1642"/>
            <ac:spMk id="8" creationId="{09329F3B-B988-4BA0-9BEA-4847C35EA442}"/>
          </ac:spMkLst>
        </pc:spChg>
      </pc:sldChg>
      <pc:sldChg chg="add">
        <pc:chgData name="Stack Simplify" userId="30f9c473cae68561" providerId="LiveId" clId="{DC827B05-11C0-2440-8382-553EBF7AC0D0}" dt="2021-03-15T02:49:18.431" v="12657"/>
        <pc:sldMkLst>
          <pc:docMk/>
          <pc:sldMk cId="1145650890" sldId="1643"/>
        </pc:sldMkLst>
      </pc:sldChg>
      <pc:sldChg chg="add modAnim">
        <pc:chgData name="Stack Simplify" userId="30f9c473cae68561" providerId="LiveId" clId="{DC827B05-11C0-2440-8382-553EBF7AC0D0}" dt="2021-03-15T02:55:17.438" v="12671"/>
        <pc:sldMkLst>
          <pc:docMk/>
          <pc:sldMk cId="3246769470" sldId="1644"/>
        </pc:sldMkLst>
      </pc:sldChg>
      <pc:sldChg chg="add modAnim">
        <pc:chgData name="Stack Simplify" userId="30f9c473cae68561" providerId="LiveId" clId="{DC827B05-11C0-2440-8382-553EBF7AC0D0}" dt="2021-03-15T02:55:20.489" v="12672"/>
        <pc:sldMkLst>
          <pc:docMk/>
          <pc:sldMk cId="3340075078" sldId="1645"/>
        </pc:sldMkLst>
      </pc:sldChg>
      <pc:sldChg chg="add modAnim">
        <pc:chgData name="Stack Simplify" userId="30f9c473cae68561" providerId="LiveId" clId="{DC827B05-11C0-2440-8382-553EBF7AC0D0}" dt="2021-03-15T02:55:23.168" v="12673"/>
        <pc:sldMkLst>
          <pc:docMk/>
          <pc:sldMk cId="767989313" sldId="1646"/>
        </pc:sldMkLst>
      </pc:sldChg>
      <pc:sldChg chg="add del">
        <pc:chgData name="Stack Simplify" userId="30f9c473cae68561" providerId="LiveId" clId="{DC827B05-11C0-2440-8382-553EBF7AC0D0}" dt="2021-03-15T02:55:31.427" v="12674" actId="2696"/>
        <pc:sldMkLst>
          <pc:docMk/>
          <pc:sldMk cId="3061644829" sldId="1647"/>
        </pc:sldMkLst>
      </pc:sldChg>
      <pc:sldChg chg="add modAnim">
        <pc:chgData name="Stack Simplify" userId="30f9c473cae68561" providerId="LiveId" clId="{DC827B05-11C0-2440-8382-553EBF7AC0D0}" dt="2021-03-15T02:55:43.078" v="12675"/>
        <pc:sldMkLst>
          <pc:docMk/>
          <pc:sldMk cId="2308032613" sldId="1648"/>
        </pc:sldMkLst>
      </pc:sldChg>
      <pc:sldChg chg="add modAnim">
        <pc:chgData name="Stack Simplify" userId="30f9c473cae68561" providerId="LiveId" clId="{DC827B05-11C0-2440-8382-553EBF7AC0D0}" dt="2021-03-15T02:55:57.474" v="12676"/>
        <pc:sldMkLst>
          <pc:docMk/>
          <pc:sldMk cId="2743876482" sldId="1649"/>
        </pc:sldMkLst>
      </pc:sldChg>
      <pc:sldChg chg="add modAnim">
        <pc:chgData name="Stack Simplify" userId="30f9c473cae68561" providerId="LiveId" clId="{DC827B05-11C0-2440-8382-553EBF7AC0D0}" dt="2021-03-15T02:56:01.457" v="12677"/>
        <pc:sldMkLst>
          <pc:docMk/>
          <pc:sldMk cId="1616029702" sldId="1650"/>
        </pc:sldMkLst>
      </pc:sldChg>
      <pc:sldChg chg="add">
        <pc:chgData name="Stack Simplify" userId="30f9c473cae68561" providerId="LiveId" clId="{DC827B05-11C0-2440-8382-553EBF7AC0D0}" dt="2021-03-15T02:51:36.789" v="12664"/>
        <pc:sldMkLst>
          <pc:docMk/>
          <pc:sldMk cId="284710305" sldId="1651"/>
        </pc:sldMkLst>
      </pc:sldChg>
      <pc:sldChg chg="add del">
        <pc:chgData name="Stack Simplify" userId="30f9c473cae68561" providerId="LiveId" clId="{DC827B05-11C0-2440-8382-553EBF7AC0D0}" dt="2021-03-15T02:56:11.954" v="12678" actId="2696"/>
        <pc:sldMkLst>
          <pc:docMk/>
          <pc:sldMk cId="1878920420" sldId="1652"/>
        </pc:sldMkLst>
      </pc:sldChg>
      <pc:sldChg chg="add modAnim">
        <pc:chgData name="Stack Simplify" userId="30f9c473cae68561" providerId="LiveId" clId="{DC827B05-11C0-2440-8382-553EBF7AC0D0}" dt="2021-03-15T03:01:15.886" v="12800"/>
        <pc:sldMkLst>
          <pc:docMk/>
          <pc:sldMk cId="3967836502" sldId="1653"/>
        </pc:sldMkLst>
      </pc:sldChg>
      <pc:sldChg chg="add">
        <pc:chgData name="Stack Simplify" userId="30f9c473cae68561" providerId="LiveId" clId="{DC827B05-11C0-2440-8382-553EBF7AC0D0}" dt="2021-03-15T02:52:34.061" v="12666"/>
        <pc:sldMkLst>
          <pc:docMk/>
          <pc:sldMk cId="473594856" sldId="1654"/>
        </pc:sldMkLst>
      </pc:sldChg>
      <pc:sldChg chg="add del">
        <pc:chgData name="Stack Simplify" userId="30f9c473cae68561" providerId="LiveId" clId="{DC827B05-11C0-2440-8382-553EBF7AC0D0}" dt="2021-03-15T02:56:34.179" v="12679" actId="2696"/>
        <pc:sldMkLst>
          <pc:docMk/>
          <pc:sldMk cId="415384183" sldId="1655"/>
        </pc:sldMkLst>
      </pc:sldChg>
      <pc:sldChg chg="add del">
        <pc:chgData name="Stack Simplify" userId="30f9c473cae68561" providerId="LiveId" clId="{DC827B05-11C0-2440-8382-553EBF7AC0D0}" dt="2021-03-15T02:56:35.475" v="12680" actId="2696"/>
        <pc:sldMkLst>
          <pc:docMk/>
          <pc:sldMk cId="1555799366" sldId="1656"/>
        </pc:sldMkLst>
      </pc:sldChg>
      <pc:sldChg chg="add del">
        <pc:chgData name="Stack Simplify" userId="30f9c473cae68561" providerId="LiveId" clId="{DC827B05-11C0-2440-8382-553EBF7AC0D0}" dt="2021-03-15T02:56:36.775" v="12681" actId="2696"/>
        <pc:sldMkLst>
          <pc:docMk/>
          <pc:sldMk cId="2374794272" sldId="1657"/>
        </pc:sldMkLst>
      </pc:sldChg>
      <pc:sldChg chg="add modAnim">
        <pc:chgData name="Stack Simplify" userId="30f9c473cae68561" providerId="LiveId" clId="{DC827B05-11C0-2440-8382-553EBF7AC0D0}" dt="2021-03-15T02:56:56.641" v="12683"/>
        <pc:sldMkLst>
          <pc:docMk/>
          <pc:sldMk cId="3214241146" sldId="1658"/>
        </pc:sldMkLst>
      </pc:sldChg>
      <pc:sldChg chg="add">
        <pc:chgData name="Stack Simplify" userId="30f9c473cae68561" providerId="LiveId" clId="{DC827B05-11C0-2440-8382-553EBF7AC0D0}" dt="2021-03-15T02:53:05.164" v="12667"/>
        <pc:sldMkLst>
          <pc:docMk/>
          <pc:sldMk cId="2942177735" sldId="1659"/>
        </pc:sldMkLst>
      </pc:sldChg>
      <pc:sldChg chg="add">
        <pc:chgData name="Stack Simplify" userId="30f9c473cae68561" providerId="LiveId" clId="{DC827B05-11C0-2440-8382-553EBF7AC0D0}" dt="2021-03-15T02:53:05.164" v="12667"/>
        <pc:sldMkLst>
          <pc:docMk/>
          <pc:sldMk cId="2313046486" sldId="1660"/>
        </pc:sldMkLst>
      </pc:sldChg>
      <pc:sldChg chg="add">
        <pc:chgData name="Stack Simplify" userId="30f9c473cae68561" providerId="LiveId" clId="{DC827B05-11C0-2440-8382-553EBF7AC0D0}" dt="2021-03-15T02:53:05.164" v="12667"/>
        <pc:sldMkLst>
          <pc:docMk/>
          <pc:sldMk cId="2999225818" sldId="1661"/>
        </pc:sldMkLst>
      </pc:sldChg>
      <pc:sldChg chg="add del">
        <pc:chgData name="Stack Simplify" userId="30f9c473cae68561" providerId="LiveId" clId="{DC827B05-11C0-2440-8382-553EBF7AC0D0}" dt="2021-03-15T02:56:46.954" v="12682" actId="2696"/>
        <pc:sldMkLst>
          <pc:docMk/>
          <pc:sldMk cId="1231942585" sldId="1662"/>
        </pc:sldMkLst>
      </pc:sldChg>
      <pc:sldChg chg="add modAnim">
        <pc:chgData name="Stack Simplify" userId="30f9c473cae68561" providerId="LiveId" clId="{DC827B05-11C0-2440-8382-553EBF7AC0D0}" dt="2021-03-15T02:57:03.220" v="12684"/>
        <pc:sldMkLst>
          <pc:docMk/>
          <pc:sldMk cId="3694834122" sldId="1663"/>
        </pc:sldMkLst>
      </pc:sldChg>
      <pc:sldChg chg="addSp modSp add mod modAnim">
        <pc:chgData name="Stack Simplify" userId="30f9c473cae68561" providerId="LiveId" clId="{DC827B05-11C0-2440-8382-553EBF7AC0D0}" dt="2021-03-15T03:21:45.633" v="13512" actId="113"/>
        <pc:sldMkLst>
          <pc:docMk/>
          <pc:sldMk cId="2244668518" sldId="1664"/>
        </pc:sldMkLst>
        <pc:spChg chg="add mod">
          <ac:chgData name="Stack Simplify" userId="30f9c473cae68561" providerId="LiveId" clId="{DC827B05-11C0-2440-8382-553EBF7AC0D0}" dt="2021-03-15T03:21:45.633" v="13512" actId="113"/>
          <ac:spMkLst>
            <pc:docMk/>
            <pc:sldMk cId="2244668518" sldId="1664"/>
            <ac:spMk id="3" creationId="{78A8587F-EFC5-5148-A7D9-63CC79C12EBF}"/>
          </ac:spMkLst>
        </pc:spChg>
        <pc:spChg chg="mod">
          <ac:chgData name="Stack Simplify" userId="30f9c473cae68561" providerId="LiveId" clId="{DC827B05-11C0-2440-8382-553EBF7AC0D0}" dt="2021-03-15T03:01:48.193" v="12801" actId="1076"/>
          <ac:spMkLst>
            <pc:docMk/>
            <pc:sldMk cId="2244668518" sldId="1664"/>
            <ac:spMk id="4" creationId="{71612061-93B3-494B-93B5-8F9A2AD0BD79}"/>
          </ac:spMkLst>
        </pc:spChg>
      </pc:sldChg>
      <pc:sldChg chg="addSp modSp add mod modAnim">
        <pc:chgData name="Stack Simplify" userId="30f9c473cae68561" providerId="LiveId" clId="{DC827B05-11C0-2440-8382-553EBF7AC0D0}" dt="2021-03-15T03:22:08.160" v="13515" actId="1076"/>
        <pc:sldMkLst>
          <pc:docMk/>
          <pc:sldMk cId="253357441" sldId="1665"/>
        </pc:sldMkLst>
        <pc:spChg chg="add mod">
          <ac:chgData name="Stack Simplify" userId="30f9c473cae68561" providerId="LiveId" clId="{DC827B05-11C0-2440-8382-553EBF7AC0D0}" dt="2021-03-15T03:22:08.160" v="13515" actId="1076"/>
          <ac:spMkLst>
            <pc:docMk/>
            <pc:sldMk cId="253357441" sldId="1665"/>
            <ac:spMk id="26" creationId="{FF56D774-33B8-E94C-AB97-BD66BF7C1F3C}"/>
          </ac:spMkLst>
        </pc:spChg>
      </pc:sldChg>
      <pc:sldChg chg="add">
        <pc:chgData name="Stack Simplify" userId="30f9c473cae68561" providerId="LiveId" clId="{DC827B05-11C0-2440-8382-553EBF7AC0D0}" dt="2021-03-15T02:54:23.654" v="12669"/>
        <pc:sldMkLst>
          <pc:docMk/>
          <pc:sldMk cId="3938353196" sldId="1666"/>
        </pc:sldMkLst>
      </pc:sldChg>
      <pc:sldChg chg="add modAnim">
        <pc:chgData name="Stack Simplify" userId="30f9c473cae68561" providerId="LiveId" clId="{DC827B05-11C0-2440-8382-553EBF7AC0D0}" dt="2021-03-15T02:58:45.649" v="12780"/>
        <pc:sldMkLst>
          <pc:docMk/>
          <pc:sldMk cId="1183577388" sldId="1667"/>
        </pc:sldMkLst>
      </pc:sldChg>
      <pc:sldChg chg="addSp delSp modSp add mod modAnim">
        <pc:chgData name="Stack Simplify" userId="30f9c473cae68561" providerId="LiveId" clId="{DC827B05-11C0-2440-8382-553EBF7AC0D0}" dt="2021-03-15T02:58:37.456" v="12779" actId="1076"/>
        <pc:sldMkLst>
          <pc:docMk/>
          <pc:sldMk cId="3686579441" sldId="1668"/>
        </pc:sldMkLst>
        <pc:spChg chg="mod">
          <ac:chgData name="Stack Simplify" userId="30f9c473cae68561" providerId="LiveId" clId="{DC827B05-11C0-2440-8382-553EBF7AC0D0}" dt="2021-03-15T02:57:51.586" v="12713" actId="20577"/>
          <ac:spMkLst>
            <pc:docMk/>
            <pc:sldMk cId="3686579441" sldId="1668"/>
            <ac:spMk id="4" creationId="{07EFEE94-F700-274F-A9F7-346DA5761756}"/>
          </ac:spMkLst>
        </pc:spChg>
        <pc:spChg chg="add mod">
          <ac:chgData name="Stack Simplify" userId="30f9c473cae68561" providerId="LiveId" clId="{DC827B05-11C0-2440-8382-553EBF7AC0D0}" dt="2021-03-15T02:58:37.456" v="12779" actId="1076"/>
          <ac:spMkLst>
            <pc:docMk/>
            <pc:sldMk cId="3686579441" sldId="1668"/>
            <ac:spMk id="6" creationId="{8FC85BFD-880E-E84C-BACB-8A4731278125}"/>
          </ac:spMkLst>
        </pc:spChg>
        <pc:spChg chg="mod">
          <ac:chgData name="Stack Simplify" userId="30f9c473cae68561" providerId="LiveId" clId="{DC827B05-11C0-2440-8382-553EBF7AC0D0}" dt="2021-03-15T02:58:17.343" v="12741" actId="20577"/>
          <ac:spMkLst>
            <pc:docMk/>
            <pc:sldMk cId="3686579441" sldId="1668"/>
            <ac:spMk id="7" creationId="{5A4CE607-8458-7B45-B57C-444B2E559DDD}"/>
          </ac:spMkLst>
        </pc:spChg>
        <pc:spChg chg="del mod">
          <ac:chgData name="Stack Simplify" userId="30f9c473cae68561" providerId="LiveId" clId="{DC827B05-11C0-2440-8382-553EBF7AC0D0}" dt="2021-03-15T02:58:02.707" v="12718" actId="478"/>
          <ac:spMkLst>
            <pc:docMk/>
            <pc:sldMk cId="3686579441" sldId="1668"/>
            <ac:spMk id="8" creationId="{EC0FA0E9-9DC3-1045-BFF7-BC4B6D787006}"/>
          </ac:spMkLst>
        </pc:spChg>
        <pc:spChg chg="add mod">
          <ac:chgData name="Stack Simplify" userId="30f9c473cae68561" providerId="LiveId" clId="{DC827B05-11C0-2440-8382-553EBF7AC0D0}" dt="2021-03-15T02:58:35.093" v="12778" actId="1076"/>
          <ac:spMkLst>
            <pc:docMk/>
            <pc:sldMk cId="3686579441" sldId="1668"/>
            <ac:spMk id="9" creationId="{FE515FD1-7CC1-FE44-9A14-D500B7D8D082}"/>
          </ac:spMkLst>
        </pc:spChg>
      </pc:sldChg>
      <pc:sldChg chg="addSp delSp modSp new del mod">
        <pc:chgData name="Stack Simplify" userId="30f9c473cae68561" providerId="LiveId" clId="{DC827B05-11C0-2440-8382-553EBF7AC0D0}" dt="2021-03-15T02:59:41.833" v="12795" actId="2696"/>
        <pc:sldMkLst>
          <pc:docMk/>
          <pc:sldMk cId="270985719" sldId="1669"/>
        </pc:sldMkLst>
        <pc:spChg chg="del">
          <ac:chgData name="Stack Simplify" userId="30f9c473cae68561" providerId="LiveId" clId="{DC827B05-11C0-2440-8382-553EBF7AC0D0}" dt="2021-03-15T02:58:57.059" v="12782" actId="478"/>
          <ac:spMkLst>
            <pc:docMk/>
            <pc:sldMk cId="270985719" sldId="1669"/>
            <ac:spMk id="3" creationId="{482822BB-0EF4-FD46-A504-B63C9018770A}"/>
          </ac:spMkLst>
        </pc:spChg>
        <pc:spChg chg="del">
          <ac:chgData name="Stack Simplify" userId="30f9c473cae68561" providerId="LiveId" clId="{DC827B05-11C0-2440-8382-553EBF7AC0D0}" dt="2021-03-15T02:58:58.930" v="12783" actId="478"/>
          <ac:spMkLst>
            <pc:docMk/>
            <pc:sldMk cId="270985719" sldId="1669"/>
            <ac:spMk id="4" creationId="{9B2E26B3-9E6A-E343-8D3C-BDA25AA05F72}"/>
          </ac:spMkLst>
        </pc:spChg>
        <pc:spChg chg="add mod">
          <ac:chgData name="Stack Simplify" userId="30f9c473cae68561" providerId="LiveId" clId="{DC827B05-11C0-2440-8382-553EBF7AC0D0}" dt="2021-03-15T02:59:39.187" v="12794" actId="6549"/>
          <ac:spMkLst>
            <pc:docMk/>
            <pc:sldMk cId="270985719" sldId="1669"/>
            <ac:spMk id="5" creationId="{D19C7A90-8781-F643-803A-9ED1CE47DDFB}"/>
          </ac:spMkLst>
        </pc:spChg>
      </pc:sldChg>
      <pc:sldChg chg="delSp new del mod">
        <pc:chgData name="Stack Simplify" userId="30f9c473cae68561" providerId="LiveId" clId="{DC827B05-11C0-2440-8382-553EBF7AC0D0}" dt="2021-03-15T03:00:16.483" v="12799" actId="2696"/>
        <pc:sldMkLst>
          <pc:docMk/>
          <pc:sldMk cId="2507618089" sldId="1669"/>
        </pc:sldMkLst>
        <pc:spChg chg="del">
          <ac:chgData name="Stack Simplify" userId="30f9c473cae68561" providerId="LiveId" clId="{DC827B05-11C0-2440-8382-553EBF7AC0D0}" dt="2021-03-15T02:59:49.058" v="12798" actId="478"/>
          <ac:spMkLst>
            <pc:docMk/>
            <pc:sldMk cId="2507618089" sldId="1669"/>
            <ac:spMk id="3" creationId="{25318B96-3823-EA4E-8772-F3502F773650}"/>
          </ac:spMkLst>
        </pc:spChg>
        <pc:spChg chg="del">
          <ac:chgData name="Stack Simplify" userId="30f9c473cae68561" providerId="LiveId" clId="{DC827B05-11C0-2440-8382-553EBF7AC0D0}" dt="2021-03-15T02:59:46.900" v="12797" actId="478"/>
          <ac:spMkLst>
            <pc:docMk/>
            <pc:sldMk cId="2507618089" sldId="1669"/>
            <ac:spMk id="4" creationId="{87A77165-DFF6-944A-AD02-1F2A0901F92D}"/>
          </ac:spMkLst>
        </pc:spChg>
      </pc:sldChg>
      <pc:sldChg chg="addSp delSp modSp new mod">
        <pc:chgData name="Stack Simplify" userId="30f9c473cae68561" providerId="LiveId" clId="{DC827B05-11C0-2440-8382-553EBF7AC0D0}" dt="2021-03-15T03:04:04.824" v="12936" actId="207"/>
        <pc:sldMkLst>
          <pc:docMk/>
          <pc:sldMk cId="3977126935" sldId="1669"/>
        </pc:sldMkLst>
        <pc:spChg chg="del">
          <ac:chgData name="Stack Simplify" userId="30f9c473cae68561" providerId="LiveId" clId="{DC827B05-11C0-2440-8382-553EBF7AC0D0}" dt="2021-03-15T03:02:38.288" v="12824" actId="478"/>
          <ac:spMkLst>
            <pc:docMk/>
            <pc:sldMk cId="3977126935" sldId="1669"/>
            <ac:spMk id="3" creationId="{D36AEFF3-65DE-2143-A049-DA578036040B}"/>
          </ac:spMkLst>
        </pc:spChg>
        <pc:spChg chg="add del mod">
          <ac:chgData name="Stack Simplify" userId="30f9c473cae68561" providerId="LiveId" clId="{DC827B05-11C0-2440-8382-553EBF7AC0D0}" dt="2021-03-15T03:02:30.306" v="12823" actId="20577"/>
          <ac:spMkLst>
            <pc:docMk/>
            <pc:sldMk cId="3977126935" sldId="1669"/>
            <ac:spMk id="4" creationId="{3A4CD2EB-AD39-BB45-B496-96C5684D8857}"/>
          </ac:spMkLst>
        </pc:spChg>
        <pc:spChg chg="add mod">
          <ac:chgData name="Stack Simplify" userId="30f9c473cae68561" providerId="LiveId" clId="{DC827B05-11C0-2440-8382-553EBF7AC0D0}" dt="2021-03-15T03:04:04.824" v="12936" actId="207"/>
          <ac:spMkLst>
            <pc:docMk/>
            <pc:sldMk cId="3977126935" sldId="1669"/>
            <ac:spMk id="5" creationId="{815DC0D1-E568-BE4B-A7F5-19839A5F736E}"/>
          </ac:spMkLst>
        </pc:spChg>
        <pc:spChg chg="add del mod">
          <ac:chgData name="Stack Simplify" userId="30f9c473cae68561" providerId="LiveId" clId="{DC827B05-11C0-2440-8382-553EBF7AC0D0}" dt="2021-03-15T03:03:04.296" v="12891"/>
          <ac:spMkLst>
            <pc:docMk/>
            <pc:sldMk cId="3977126935" sldId="1669"/>
            <ac:spMk id="6" creationId="{9E844D05-9600-E54A-B8C2-E52E17642479}"/>
          </ac:spMkLst>
        </pc:spChg>
        <pc:spChg chg="add mod">
          <ac:chgData name="Stack Simplify" userId="30f9c473cae68561" providerId="LiveId" clId="{DC827B05-11C0-2440-8382-553EBF7AC0D0}" dt="2021-03-15T03:04:01.312" v="12935" actId="207"/>
          <ac:spMkLst>
            <pc:docMk/>
            <pc:sldMk cId="3977126935" sldId="1669"/>
            <ac:spMk id="7" creationId="{1DF8E139-C8D2-B74C-8820-78E78E98EFC2}"/>
          </ac:spMkLst>
        </pc:spChg>
      </pc:sldChg>
      <pc:sldChg chg="addSp delSp modSp new mod modAnim">
        <pc:chgData name="Stack Simplify" userId="30f9c473cae68561" providerId="LiveId" clId="{DC827B05-11C0-2440-8382-553EBF7AC0D0}" dt="2021-03-15T03:54:08.908" v="14014"/>
        <pc:sldMkLst>
          <pc:docMk/>
          <pc:sldMk cId="1027478377" sldId="1670"/>
        </pc:sldMkLst>
        <pc:spChg chg="del">
          <ac:chgData name="Stack Simplify" userId="30f9c473cae68561" providerId="LiveId" clId="{DC827B05-11C0-2440-8382-553EBF7AC0D0}" dt="2021-03-15T03:04:39.252" v="12939" actId="478"/>
          <ac:spMkLst>
            <pc:docMk/>
            <pc:sldMk cId="1027478377" sldId="1670"/>
            <ac:spMk id="3" creationId="{40439DC2-EF70-8B4C-AE7F-DFC29FC57F71}"/>
          </ac:spMkLst>
        </pc:spChg>
        <pc:spChg chg="del">
          <ac:chgData name="Stack Simplify" userId="30f9c473cae68561" providerId="LiveId" clId="{DC827B05-11C0-2440-8382-553EBF7AC0D0}" dt="2021-03-15T03:04:37.173" v="12938" actId="478"/>
          <ac:spMkLst>
            <pc:docMk/>
            <pc:sldMk cId="1027478377" sldId="1670"/>
            <ac:spMk id="4" creationId="{0DF967BE-8628-F245-BE68-B1EE614176BA}"/>
          </ac:spMkLst>
        </pc:spChg>
        <pc:spChg chg="add del mod">
          <ac:chgData name="Stack Simplify" userId="30f9c473cae68561" providerId="LiveId" clId="{DC827B05-11C0-2440-8382-553EBF7AC0D0}" dt="2021-03-15T03:06:28.181" v="12993" actId="478"/>
          <ac:spMkLst>
            <pc:docMk/>
            <pc:sldMk cId="1027478377" sldId="1670"/>
            <ac:spMk id="5" creationId="{1AA87A2F-039B-474B-91F3-889BEE65E000}"/>
          </ac:spMkLst>
        </pc:spChg>
        <pc:spChg chg="add del mod">
          <ac:chgData name="Stack Simplify" userId="30f9c473cae68561" providerId="LiveId" clId="{DC827B05-11C0-2440-8382-553EBF7AC0D0}" dt="2021-03-15T03:05:47.122" v="12979" actId="478"/>
          <ac:spMkLst>
            <pc:docMk/>
            <pc:sldMk cId="1027478377" sldId="1670"/>
            <ac:spMk id="6" creationId="{E6404C62-2B1C-5846-9C3A-7D89313FF6A0}"/>
          </ac:spMkLst>
        </pc:spChg>
        <pc:spChg chg="add del mod">
          <ac:chgData name="Stack Simplify" userId="30f9c473cae68561" providerId="LiveId" clId="{DC827B05-11C0-2440-8382-553EBF7AC0D0}" dt="2021-03-15T03:05:47.122" v="12979" actId="478"/>
          <ac:spMkLst>
            <pc:docMk/>
            <pc:sldMk cId="1027478377" sldId="1670"/>
            <ac:spMk id="7" creationId="{0A1E09DE-FC39-264C-AFF9-6C11D410548B}"/>
          </ac:spMkLst>
        </pc:spChg>
        <pc:spChg chg="add del mod">
          <ac:chgData name="Stack Simplify" userId="30f9c473cae68561" providerId="LiveId" clId="{DC827B05-11C0-2440-8382-553EBF7AC0D0}" dt="2021-03-15T03:05:47.122" v="12979" actId="478"/>
          <ac:spMkLst>
            <pc:docMk/>
            <pc:sldMk cId="1027478377" sldId="1670"/>
            <ac:spMk id="8" creationId="{4075581A-F9D6-5541-91D6-943428437898}"/>
          </ac:spMkLst>
        </pc:spChg>
        <pc:spChg chg="add del mod">
          <ac:chgData name="Stack Simplify" userId="30f9c473cae68561" providerId="LiveId" clId="{DC827B05-11C0-2440-8382-553EBF7AC0D0}" dt="2021-03-15T03:05:47.122" v="12979" actId="478"/>
          <ac:spMkLst>
            <pc:docMk/>
            <pc:sldMk cId="1027478377" sldId="1670"/>
            <ac:spMk id="9" creationId="{5F6F7D9F-653E-8D45-B3A0-1617A6F0BE51}"/>
          </ac:spMkLst>
        </pc:spChg>
        <pc:spChg chg="add del mod">
          <ac:chgData name="Stack Simplify" userId="30f9c473cae68561" providerId="LiveId" clId="{DC827B05-11C0-2440-8382-553EBF7AC0D0}" dt="2021-03-15T03:05:47.122" v="12979" actId="478"/>
          <ac:spMkLst>
            <pc:docMk/>
            <pc:sldMk cId="1027478377" sldId="1670"/>
            <ac:spMk id="10" creationId="{8284C7E5-3C0F-9A4B-A179-33AD6E865942}"/>
          </ac:spMkLst>
        </pc:spChg>
        <pc:spChg chg="add mod">
          <ac:chgData name="Stack Simplify" userId="30f9c473cae68561" providerId="LiveId" clId="{DC827B05-11C0-2440-8382-553EBF7AC0D0}" dt="2021-03-15T03:17:56.604" v="13461" actId="207"/>
          <ac:spMkLst>
            <pc:docMk/>
            <pc:sldMk cId="1027478377" sldId="1670"/>
            <ac:spMk id="11" creationId="{2A914F69-786C-F441-B66E-A1DEB2F12ECA}"/>
          </ac:spMkLst>
        </pc:spChg>
        <pc:spChg chg="add mod">
          <ac:chgData name="Stack Simplify" userId="30f9c473cae68561" providerId="LiveId" clId="{DC827B05-11C0-2440-8382-553EBF7AC0D0}" dt="2021-03-15T03:17:56.604" v="13461" actId="207"/>
          <ac:spMkLst>
            <pc:docMk/>
            <pc:sldMk cId="1027478377" sldId="1670"/>
            <ac:spMk id="12" creationId="{77A809A4-7DCF-4E41-A335-E5847995B9F3}"/>
          </ac:spMkLst>
        </pc:spChg>
        <pc:spChg chg="add mod">
          <ac:chgData name="Stack Simplify" userId="30f9c473cae68561" providerId="LiveId" clId="{DC827B05-11C0-2440-8382-553EBF7AC0D0}" dt="2021-03-15T03:17:56.604" v="13461" actId="207"/>
          <ac:spMkLst>
            <pc:docMk/>
            <pc:sldMk cId="1027478377" sldId="1670"/>
            <ac:spMk id="13" creationId="{F9A2D334-475B-CF42-B353-F8EC8A923E85}"/>
          </ac:spMkLst>
        </pc:spChg>
        <pc:spChg chg="add mod">
          <ac:chgData name="Stack Simplify" userId="30f9c473cae68561" providerId="LiveId" clId="{DC827B05-11C0-2440-8382-553EBF7AC0D0}" dt="2021-03-15T03:17:56.604" v="13461" actId="207"/>
          <ac:spMkLst>
            <pc:docMk/>
            <pc:sldMk cId="1027478377" sldId="1670"/>
            <ac:spMk id="14" creationId="{E524B06D-4A7B-CC45-9AA7-4108317FE7E7}"/>
          </ac:spMkLst>
        </pc:spChg>
        <pc:spChg chg="add mod">
          <ac:chgData name="Stack Simplify" userId="30f9c473cae68561" providerId="LiveId" clId="{DC827B05-11C0-2440-8382-553EBF7AC0D0}" dt="2021-03-15T03:17:56.604" v="13461" actId="207"/>
          <ac:spMkLst>
            <pc:docMk/>
            <pc:sldMk cId="1027478377" sldId="1670"/>
            <ac:spMk id="15" creationId="{6E61BEF0-7F0D-FF47-9A14-073EC41BA52C}"/>
          </ac:spMkLst>
        </pc:spChg>
        <pc:spChg chg="add mod">
          <ac:chgData name="Stack Simplify" userId="30f9c473cae68561" providerId="LiveId" clId="{DC827B05-11C0-2440-8382-553EBF7AC0D0}" dt="2021-03-15T03:17:22.572" v="13457" actId="207"/>
          <ac:spMkLst>
            <pc:docMk/>
            <pc:sldMk cId="1027478377" sldId="1670"/>
            <ac:spMk id="16" creationId="{E8A88A79-73B8-4E4D-B46A-3F4597195E25}"/>
          </ac:spMkLst>
        </pc:spChg>
        <pc:spChg chg="add mod">
          <ac:chgData name="Stack Simplify" userId="30f9c473cae68561" providerId="LiveId" clId="{DC827B05-11C0-2440-8382-553EBF7AC0D0}" dt="2021-03-15T03:17:22.572" v="13457" actId="207"/>
          <ac:spMkLst>
            <pc:docMk/>
            <pc:sldMk cId="1027478377" sldId="1670"/>
            <ac:spMk id="17" creationId="{29D56F84-C597-AE48-85A9-859A970D2D12}"/>
          </ac:spMkLst>
        </pc:spChg>
        <pc:spChg chg="add mod">
          <ac:chgData name="Stack Simplify" userId="30f9c473cae68561" providerId="LiveId" clId="{DC827B05-11C0-2440-8382-553EBF7AC0D0}" dt="2021-03-15T03:17:22.572" v="13457" actId="207"/>
          <ac:spMkLst>
            <pc:docMk/>
            <pc:sldMk cId="1027478377" sldId="1670"/>
            <ac:spMk id="18" creationId="{19F83FF5-5164-544C-A2AF-82A355C535FB}"/>
          </ac:spMkLst>
        </pc:spChg>
        <pc:spChg chg="add mod">
          <ac:chgData name="Stack Simplify" userId="30f9c473cae68561" providerId="LiveId" clId="{DC827B05-11C0-2440-8382-553EBF7AC0D0}" dt="2021-03-15T03:17:22.572" v="13457" actId="207"/>
          <ac:spMkLst>
            <pc:docMk/>
            <pc:sldMk cId="1027478377" sldId="1670"/>
            <ac:spMk id="19" creationId="{C63B7739-7FA8-D944-BADB-AEAFB0AEDF50}"/>
          </ac:spMkLst>
        </pc:spChg>
        <pc:spChg chg="add mod">
          <ac:chgData name="Stack Simplify" userId="30f9c473cae68561" providerId="LiveId" clId="{DC827B05-11C0-2440-8382-553EBF7AC0D0}" dt="2021-03-15T03:17:22.572" v="13457" actId="207"/>
          <ac:spMkLst>
            <pc:docMk/>
            <pc:sldMk cId="1027478377" sldId="1670"/>
            <ac:spMk id="20" creationId="{E0BF330A-386C-8C44-B1E8-6F68D41D05D9}"/>
          </ac:spMkLst>
        </pc:spChg>
        <pc:spChg chg="add del mod">
          <ac:chgData name="Stack Simplify" userId="30f9c473cae68561" providerId="LiveId" clId="{DC827B05-11C0-2440-8382-553EBF7AC0D0}" dt="2021-03-15T03:06:25.821" v="12992"/>
          <ac:spMkLst>
            <pc:docMk/>
            <pc:sldMk cId="1027478377" sldId="1670"/>
            <ac:spMk id="21" creationId="{5A0733F4-D8BB-BB41-84E0-7AA1B7E95DD3}"/>
          </ac:spMkLst>
        </pc:spChg>
        <pc:spChg chg="add del mod">
          <ac:chgData name="Stack Simplify" userId="30f9c473cae68561" providerId="LiveId" clId="{DC827B05-11C0-2440-8382-553EBF7AC0D0}" dt="2021-03-15T03:06:25.821" v="12992"/>
          <ac:spMkLst>
            <pc:docMk/>
            <pc:sldMk cId="1027478377" sldId="1670"/>
            <ac:spMk id="22" creationId="{E2B178E8-6A37-0B40-B0C8-E1519CD20962}"/>
          </ac:spMkLst>
        </pc:spChg>
        <pc:spChg chg="add mod">
          <ac:chgData name="Stack Simplify" userId="30f9c473cae68561" providerId="LiveId" clId="{DC827B05-11C0-2440-8382-553EBF7AC0D0}" dt="2021-03-15T03:17:56.604" v="13461" actId="207"/>
          <ac:spMkLst>
            <pc:docMk/>
            <pc:sldMk cId="1027478377" sldId="1670"/>
            <ac:spMk id="23" creationId="{DB7AAD09-0E4E-0340-8F0C-5FE6AA39FF4B}"/>
          </ac:spMkLst>
        </pc:spChg>
        <pc:spChg chg="add mod">
          <ac:chgData name="Stack Simplify" userId="30f9c473cae68561" providerId="LiveId" clId="{DC827B05-11C0-2440-8382-553EBF7AC0D0}" dt="2021-03-15T03:17:51.034" v="13460" actId="207"/>
          <ac:spMkLst>
            <pc:docMk/>
            <pc:sldMk cId="1027478377" sldId="1670"/>
            <ac:spMk id="24" creationId="{F68FD88E-5C2D-BE4D-AB09-B365E14B7B25}"/>
          </ac:spMkLst>
        </pc:spChg>
        <pc:spChg chg="add mod">
          <ac:chgData name="Stack Simplify" userId="30f9c473cae68561" providerId="LiveId" clId="{DC827B05-11C0-2440-8382-553EBF7AC0D0}" dt="2021-03-15T03:18:05.240" v="13463" actId="255"/>
          <ac:spMkLst>
            <pc:docMk/>
            <pc:sldMk cId="1027478377" sldId="1670"/>
            <ac:spMk id="25" creationId="{229F845A-B47B-EF4A-94D9-242977856A0C}"/>
          </ac:spMkLst>
        </pc:spChg>
        <pc:spChg chg="add mod">
          <ac:chgData name="Stack Simplify" userId="30f9c473cae68561" providerId="LiveId" clId="{DC827B05-11C0-2440-8382-553EBF7AC0D0}" dt="2021-03-15T03:17:51.034" v="13460" actId="207"/>
          <ac:spMkLst>
            <pc:docMk/>
            <pc:sldMk cId="1027478377" sldId="1670"/>
            <ac:spMk id="26" creationId="{22C4B4FF-955E-8043-8FF6-EBD34AC0045E}"/>
          </ac:spMkLst>
        </pc:spChg>
        <pc:spChg chg="add del mod">
          <ac:chgData name="Stack Simplify" userId="30f9c473cae68561" providerId="LiveId" clId="{DC827B05-11C0-2440-8382-553EBF7AC0D0}" dt="2021-03-15T03:10:51.223" v="13253" actId="478"/>
          <ac:spMkLst>
            <pc:docMk/>
            <pc:sldMk cId="1027478377" sldId="1670"/>
            <ac:spMk id="27" creationId="{E959A427-DE10-FB47-843F-915FB1E855AF}"/>
          </ac:spMkLst>
        </pc:spChg>
        <pc:spChg chg="add mod">
          <ac:chgData name="Stack Simplify" userId="30f9c473cae68561" providerId="LiveId" clId="{DC827B05-11C0-2440-8382-553EBF7AC0D0}" dt="2021-03-15T03:17:25.869" v="13458" actId="2085"/>
          <ac:spMkLst>
            <pc:docMk/>
            <pc:sldMk cId="1027478377" sldId="1670"/>
            <ac:spMk id="28" creationId="{C9B7E6E4-DC44-0644-A474-1AA447A6D38B}"/>
          </ac:spMkLst>
        </pc:spChg>
        <pc:spChg chg="add mod">
          <ac:chgData name="Stack Simplify" userId="30f9c473cae68561" providerId="LiveId" clId="{DC827B05-11C0-2440-8382-553EBF7AC0D0}" dt="2021-03-15T03:53:01.107" v="14013" actId="20577"/>
          <ac:spMkLst>
            <pc:docMk/>
            <pc:sldMk cId="1027478377" sldId="1670"/>
            <ac:spMk id="29" creationId="{55C2B6D3-00E8-5641-9110-E68086CA0B82}"/>
          </ac:spMkLst>
        </pc:spChg>
      </pc:sldChg>
      <pc:sldChg chg="addSp delSp modSp new mod">
        <pc:chgData name="Stack Simplify" userId="30f9c473cae68561" providerId="LiveId" clId="{DC827B05-11C0-2440-8382-553EBF7AC0D0}" dt="2021-03-15T03:19:32.590" v="13483" actId="692"/>
        <pc:sldMkLst>
          <pc:docMk/>
          <pc:sldMk cId="3409365225" sldId="1671"/>
        </pc:sldMkLst>
        <pc:spChg chg="del">
          <ac:chgData name="Stack Simplify" userId="30f9c473cae68561" providerId="LiveId" clId="{DC827B05-11C0-2440-8382-553EBF7AC0D0}" dt="2021-03-15T03:12:51.014" v="13272" actId="478"/>
          <ac:spMkLst>
            <pc:docMk/>
            <pc:sldMk cId="3409365225" sldId="1671"/>
            <ac:spMk id="3" creationId="{9CBE9564-BD73-B145-909A-3DEADB357AED}"/>
          </ac:spMkLst>
        </pc:spChg>
        <pc:spChg chg="mod">
          <ac:chgData name="Stack Simplify" userId="30f9c473cae68561" providerId="LiveId" clId="{DC827B05-11C0-2440-8382-553EBF7AC0D0}" dt="2021-03-15T03:19:02.001" v="13476" actId="1076"/>
          <ac:spMkLst>
            <pc:docMk/>
            <pc:sldMk cId="3409365225" sldId="1671"/>
            <ac:spMk id="4" creationId="{2AE90B14-8907-3443-8644-9C0FCC87CC47}"/>
          </ac:spMkLst>
        </pc:spChg>
        <pc:picChg chg="add mod">
          <ac:chgData name="Stack Simplify" userId="30f9c473cae68561" providerId="LiveId" clId="{DC827B05-11C0-2440-8382-553EBF7AC0D0}" dt="2021-03-15T03:12:57.613" v="13276" actId="1076"/>
          <ac:picMkLst>
            <pc:docMk/>
            <pc:sldMk cId="3409365225" sldId="1671"/>
            <ac:picMk id="5" creationId="{5CAE2D5B-75A5-E84E-B0E9-734ED8DBA0CB}"/>
          </ac:picMkLst>
        </pc:picChg>
        <pc:picChg chg="add del mod">
          <ac:chgData name="Stack Simplify" userId="30f9c473cae68561" providerId="LiveId" clId="{DC827B05-11C0-2440-8382-553EBF7AC0D0}" dt="2021-03-15T03:18:37.256" v="13469" actId="478"/>
          <ac:picMkLst>
            <pc:docMk/>
            <pc:sldMk cId="3409365225" sldId="1671"/>
            <ac:picMk id="6" creationId="{9053177C-63A1-7949-8B79-5B39E1571C03}"/>
          </ac:picMkLst>
        </pc:picChg>
        <pc:picChg chg="add mod">
          <ac:chgData name="Stack Simplify" userId="30f9c473cae68561" providerId="LiveId" clId="{DC827B05-11C0-2440-8382-553EBF7AC0D0}" dt="2021-03-15T03:19:32.590" v="13483" actId="692"/>
          <ac:picMkLst>
            <pc:docMk/>
            <pc:sldMk cId="3409365225" sldId="1671"/>
            <ac:picMk id="7" creationId="{DD76D959-C2B1-074C-AA0F-BB6505504B6F}"/>
          </ac:picMkLst>
        </pc:picChg>
        <pc:picChg chg="add mod">
          <ac:chgData name="Stack Simplify" userId="30f9c473cae68561" providerId="LiveId" clId="{DC827B05-11C0-2440-8382-553EBF7AC0D0}" dt="2021-03-15T03:19:32.590" v="13483" actId="692"/>
          <ac:picMkLst>
            <pc:docMk/>
            <pc:sldMk cId="3409365225" sldId="1671"/>
            <ac:picMk id="8" creationId="{C8C19524-9B46-9940-8763-54AD7EBED322}"/>
          </ac:picMkLst>
        </pc:picChg>
      </pc:sldChg>
      <pc:sldChg chg="addSp delSp modSp new mod">
        <pc:chgData name="Stack Simplify" userId="30f9c473cae68561" providerId="LiveId" clId="{DC827B05-11C0-2440-8382-553EBF7AC0D0}" dt="2021-03-15T03:16:44.113" v="13454" actId="113"/>
        <pc:sldMkLst>
          <pc:docMk/>
          <pc:sldMk cId="1485709922" sldId="1672"/>
        </pc:sldMkLst>
        <pc:spChg chg="del">
          <ac:chgData name="Stack Simplify" userId="30f9c473cae68561" providerId="LiveId" clId="{DC827B05-11C0-2440-8382-553EBF7AC0D0}" dt="2021-03-15T03:13:45.209" v="13371" actId="478"/>
          <ac:spMkLst>
            <pc:docMk/>
            <pc:sldMk cId="1485709922" sldId="1672"/>
            <ac:spMk id="3" creationId="{30E36270-ACE5-2543-BBC5-7DD6B8B4F1AA}"/>
          </ac:spMkLst>
        </pc:spChg>
        <pc:spChg chg="del">
          <ac:chgData name="Stack Simplify" userId="30f9c473cae68561" providerId="LiveId" clId="{DC827B05-11C0-2440-8382-553EBF7AC0D0}" dt="2021-03-15T03:13:46.856" v="13372" actId="478"/>
          <ac:spMkLst>
            <pc:docMk/>
            <pc:sldMk cId="1485709922" sldId="1672"/>
            <ac:spMk id="4" creationId="{4BA186B4-766F-DA42-AAFD-F3961D15A97F}"/>
          </ac:spMkLst>
        </pc:spChg>
        <pc:spChg chg="add mod">
          <ac:chgData name="Stack Simplify" userId="30f9c473cae68561" providerId="LiveId" clId="{DC827B05-11C0-2440-8382-553EBF7AC0D0}" dt="2021-03-15T03:16:44.113" v="13454" actId="113"/>
          <ac:spMkLst>
            <pc:docMk/>
            <pc:sldMk cId="1485709922" sldId="1672"/>
            <ac:spMk id="5" creationId="{4525400B-092C-7C42-9ED8-F2852A9A3F3D}"/>
          </ac:spMkLst>
        </pc:spChg>
        <pc:spChg chg="add mod">
          <ac:chgData name="Stack Simplify" userId="30f9c473cae68561" providerId="LiveId" clId="{DC827B05-11C0-2440-8382-553EBF7AC0D0}" dt="2021-03-15T03:16:44.113" v="13454" actId="113"/>
          <ac:spMkLst>
            <pc:docMk/>
            <pc:sldMk cId="1485709922" sldId="1672"/>
            <ac:spMk id="6" creationId="{B20FE29F-F3C8-9745-A243-50916829392A}"/>
          </ac:spMkLst>
        </pc:spChg>
        <pc:spChg chg="add mod">
          <ac:chgData name="Stack Simplify" userId="30f9c473cae68561" providerId="LiveId" clId="{DC827B05-11C0-2440-8382-553EBF7AC0D0}" dt="2021-03-15T03:16:40.496" v="13453" actId="207"/>
          <ac:spMkLst>
            <pc:docMk/>
            <pc:sldMk cId="1485709922" sldId="1672"/>
            <ac:spMk id="7" creationId="{530DF2B8-9947-1249-9DEA-FBF9A498E65D}"/>
          </ac:spMkLst>
        </pc:spChg>
        <pc:spChg chg="add mod">
          <ac:chgData name="Stack Simplify" userId="30f9c473cae68561" providerId="LiveId" clId="{DC827B05-11C0-2440-8382-553EBF7AC0D0}" dt="2021-03-15T03:16:31.157" v="13450" actId="1076"/>
          <ac:spMkLst>
            <pc:docMk/>
            <pc:sldMk cId="1485709922" sldId="1672"/>
            <ac:spMk id="8" creationId="{4C3C165F-1DCA-C646-8FAF-0768091C8E37}"/>
          </ac:spMkLst>
        </pc:spChg>
      </pc:sldChg>
      <pc:sldChg chg="addSp delSp modSp new mod">
        <pc:chgData name="Stack Simplify" userId="30f9c473cae68561" providerId="LiveId" clId="{DC827B05-11C0-2440-8382-553EBF7AC0D0}" dt="2021-03-15T03:44:38.753" v="13776" actId="1076"/>
        <pc:sldMkLst>
          <pc:docMk/>
          <pc:sldMk cId="2972254933" sldId="1673"/>
        </pc:sldMkLst>
        <pc:spChg chg="del">
          <ac:chgData name="Stack Simplify" userId="30f9c473cae68561" providerId="LiveId" clId="{DC827B05-11C0-2440-8382-553EBF7AC0D0}" dt="2021-03-15T03:42:30.385" v="13571" actId="478"/>
          <ac:spMkLst>
            <pc:docMk/>
            <pc:sldMk cId="2972254933" sldId="1673"/>
            <ac:spMk id="3" creationId="{CCAD3581-260C-124D-BFED-B613B9D5CF07}"/>
          </ac:spMkLst>
        </pc:spChg>
        <pc:spChg chg="mod">
          <ac:chgData name="Stack Simplify" userId="30f9c473cae68561" providerId="LiveId" clId="{DC827B05-11C0-2440-8382-553EBF7AC0D0}" dt="2021-03-15T03:42:27.857" v="13570" actId="20577"/>
          <ac:spMkLst>
            <pc:docMk/>
            <pc:sldMk cId="2972254933" sldId="1673"/>
            <ac:spMk id="4" creationId="{8035E359-9CB2-3743-8559-46E3931E6BCC}"/>
          </ac:spMkLst>
        </pc:spChg>
        <pc:graphicFrameChg chg="add mod modGraphic">
          <ac:chgData name="Stack Simplify" userId="30f9c473cae68561" providerId="LiveId" clId="{DC827B05-11C0-2440-8382-553EBF7AC0D0}" dt="2021-03-15T03:44:38.753" v="13776" actId="1076"/>
          <ac:graphicFrameMkLst>
            <pc:docMk/>
            <pc:sldMk cId="2972254933" sldId="1673"/>
            <ac:graphicFrameMk id="5" creationId="{79FF1EB2-BDAC-F149-A12B-C2B78186B59E}"/>
          </ac:graphicFrameMkLst>
        </pc:graphicFrameChg>
      </pc:sldChg>
      <pc:sldChg chg="new del">
        <pc:chgData name="Stack Simplify" userId="30f9c473cae68561" providerId="LiveId" clId="{DC827B05-11C0-2440-8382-553EBF7AC0D0}" dt="2021-03-15T03:41:52.194" v="13531" actId="2696"/>
        <pc:sldMkLst>
          <pc:docMk/>
          <pc:sldMk cId="3251557579" sldId="1673"/>
        </pc:sldMkLst>
      </pc:sldChg>
      <pc:sldChg chg="addSp delSp modSp new mod ord">
        <pc:chgData name="Stack Simplify" userId="30f9c473cae68561" providerId="LiveId" clId="{DC827B05-11C0-2440-8382-553EBF7AC0D0}" dt="2021-03-15T03:49:52.595" v="13995" actId="20578"/>
        <pc:sldMkLst>
          <pc:docMk/>
          <pc:sldMk cId="507796125" sldId="1674"/>
        </pc:sldMkLst>
        <pc:spChg chg="del">
          <ac:chgData name="Stack Simplify" userId="30f9c473cae68561" providerId="LiveId" clId="{DC827B05-11C0-2440-8382-553EBF7AC0D0}" dt="2021-03-15T03:46:02.084" v="13800" actId="478"/>
          <ac:spMkLst>
            <pc:docMk/>
            <pc:sldMk cId="507796125" sldId="1674"/>
            <ac:spMk id="3" creationId="{21E40E43-D61B-AA46-8720-943973D59885}"/>
          </ac:spMkLst>
        </pc:spChg>
        <pc:spChg chg="mod">
          <ac:chgData name="Stack Simplify" userId="30f9c473cae68561" providerId="LiveId" clId="{DC827B05-11C0-2440-8382-553EBF7AC0D0}" dt="2021-03-15T03:47:50.460" v="13891" actId="1076"/>
          <ac:spMkLst>
            <pc:docMk/>
            <pc:sldMk cId="507796125" sldId="1674"/>
            <ac:spMk id="4" creationId="{5763802B-56F7-E14A-8970-D6A723EB2030}"/>
          </ac:spMkLst>
        </pc:spChg>
        <pc:spChg chg="add mod">
          <ac:chgData name="Stack Simplify" userId="30f9c473cae68561" providerId="LiveId" clId="{DC827B05-11C0-2440-8382-553EBF7AC0D0}" dt="2021-03-15T03:49:32.852" v="13993" actId="207"/>
          <ac:spMkLst>
            <pc:docMk/>
            <pc:sldMk cId="507796125" sldId="1674"/>
            <ac:spMk id="6" creationId="{129423C0-0045-FC4B-9008-75AFCD22242D}"/>
          </ac:spMkLst>
        </pc:spChg>
        <pc:spChg chg="add mod">
          <ac:chgData name="Stack Simplify" userId="30f9c473cae68561" providerId="LiveId" clId="{DC827B05-11C0-2440-8382-553EBF7AC0D0}" dt="2021-03-15T03:49:32.852" v="13993" actId="207"/>
          <ac:spMkLst>
            <pc:docMk/>
            <pc:sldMk cId="507796125" sldId="1674"/>
            <ac:spMk id="7" creationId="{A786B1EC-BAED-3E4C-AAEB-5751EB2936F9}"/>
          </ac:spMkLst>
        </pc:spChg>
        <pc:spChg chg="add mod">
          <ac:chgData name="Stack Simplify" userId="30f9c473cae68561" providerId="LiveId" clId="{DC827B05-11C0-2440-8382-553EBF7AC0D0}" dt="2021-03-15T03:49:32.852" v="13993" actId="207"/>
          <ac:spMkLst>
            <pc:docMk/>
            <pc:sldMk cId="507796125" sldId="1674"/>
            <ac:spMk id="8" creationId="{2EB11B94-4468-E34B-AA30-8B71838A07C9}"/>
          </ac:spMkLst>
        </pc:spChg>
        <pc:spChg chg="add mod">
          <ac:chgData name="Stack Simplify" userId="30f9c473cae68561" providerId="LiveId" clId="{DC827B05-11C0-2440-8382-553EBF7AC0D0}" dt="2021-03-15T03:49:32.852" v="13993" actId="207"/>
          <ac:spMkLst>
            <pc:docMk/>
            <pc:sldMk cId="507796125" sldId="1674"/>
            <ac:spMk id="9" creationId="{43C97FC4-F56C-6945-B7F4-F4DBDCF7B3BF}"/>
          </ac:spMkLst>
        </pc:spChg>
        <pc:spChg chg="add mod">
          <ac:chgData name="Stack Simplify" userId="30f9c473cae68561" providerId="LiveId" clId="{DC827B05-11C0-2440-8382-553EBF7AC0D0}" dt="2021-03-15T03:49:32.852" v="13993" actId="207"/>
          <ac:spMkLst>
            <pc:docMk/>
            <pc:sldMk cId="507796125" sldId="1674"/>
            <ac:spMk id="10" creationId="{B6F202FA-4E95-0E41-ACEC-856A5FCCD8B5}"/>
          </ac:spMkLst>
        </pc:spChg>
        <pc:spChg chg="add mod">
          <ac:chgData name="Stack Simplify" userId="30f9c473cae68561" providerId="LiveId" clId="{DC827B05-11C0-2440-8382-553EBF7AC0D0}" dt="2021-03-15T03:49:50.202" v="13994" actId="207"/>
          <ac:spMkLst>
            <pc:docMk/>
            <pc:sldMk cId="507796125" sldId="1674"/>
            <ac:spMk id="11" creationId="{C754C94F-ADB0-644A-9CE6-28DFD349058F}"/>
          </ac:spMkLst>
        </pc:spChg>
        <pc:picChg chg="add mod">
          <ac:chgData name="Stack Simplify" userId="30f9c473cae68561" providerId="LiveId" clId="{DC827B05-11C0-2440-8382-553EBF7AC0D0}" dt="2021-03-15T03:47:54.773" v="13892" actId="1076"/>
          <ac:picMkLst>
            <pc:docMk/>
            <pc:sldMk cId="507796125" sldId="1674"/>
            <ac:picMk id="5" creationId="{3B53A12C-59A9-F44D-8ECC-EA4A2288D443}"/>
          </ac:picMkLst>
        </pc:picChg>
      </pc:sldChg>
      <pc:sldChg chg="new del">
        <pc:chgData name="Stack Simplify" userId="30f9c473cae68561" providerId="LiveId" clId="{DC827B05-11C0-2440-8382-553EBF7AC0D0}" dt="2021-03-15T03:41:52.367" v="13532" actId="2696"/>
        <pc:sldMkLst>
          <pc:docMk/>
          <pc:sldMk cId="548121698" sldId="1674"/>
        </pc:sldMkLst>
      </pc:sldChg>
      <pc:sldChg chg="new del">
        <pc:chgData name="Stack Simplify" userId="30f9c473cae68561" providerId="LiveId" clId="{DC827B05-11C0-2440-8382-553EBF7AC0D0}" dt="2021-03-15T03:41:52.703" v="13533" actId="2696"/>
        <pc:sldMkLst>
          <pc:docMk/>
          <pc:sldMk cId="3209997997" sldId="1675"/>
        </pc:sldMkLst>
      </pc:sldChg>
      <pc:sldChg chg="new del">
        <pc:chgData name="Stack Simplify" userId="30f9c473cae68561" providerId="LiveId" clId="{DC827B05-11C0-2440-8382-553EBF7AC0D0}" dt="2021-03-15T03:41:52.723" v="13534" actId="2696"/>
        <pc:sldMkLst>
          <pc:docMk/>
          <pc:sldMk cId="3726025975" sldId="1676"/>
        </pc:sldMkLst>
      </pc:sldChg>
      <pc:sldChg chg="new del">
        <pc:chgData name="Stack Simplify" userId="30f9c473cae68561" providerId="LiveId" clId="{DC827B05-11C0-2440-8382-553EBF7AC0D0}" dt="2021-03-15T03:41:52.926" v="13535" actId="2696"/>
        <pc:sldMkLst>
          <pc:docMk/>
          <pc:sldMk cId="3918945083" sldId="1677"/>
        </pc:sldMkLst>
      </pc:sldChg>
      <pc:sldChg chg="new del">
        <pc:chgData name="Stack Simplify" userId="30f9c473cae68561" providerId="LiveId" clId="{DC827B05-11C0-2440-8382-553EBF7AC0D0}" dt="2021-03-15T03:41:53.101" v="13536" actId="2696"/>
        <pc:sldMkLst>
          <pc:docMk/>
          <pc:sldMk cId="2757795577" sldId="1678"/>
        </pc:sldMkLst>
      </pc:sldChg>
      <pc:sldChg chg="new del">
        <pc:chgData name="Stack Simplify" userId="30f9c473cae68561" providerId="LiveId" clId="{DC827B05-11C0-2440-8382-553EBF7AC0D0}" dt="2021-03-15T03:41:53.308" v="13537" actId="2696"/>
        <pc:sldMkLst>
          <pc:docMk/>
          <pc:sldMk cId="2864127435" sldId="1679"/>
        </pc:sldMkLst>
      </pc:sldChg>
      <pc:sldChg chg="new del">
        <pc:chgData name="Stack Simplify" userId="30f9c473cae68561" providerId="LiveId" clId="{DC827B05-11C0-2440-8382-553EBF7AC0D0}" dt="2021-03-15T03:41:53.331" v="13538" actId="2696"/>
        <pc:sldMkLst>
          <pc:docMk/>
          <pc:sldMk cId="4160844800" sldId="1680"/>
        </pc:sldMkLst>
      </pc:sldChg>
      <pc:sldChg chg="new del">
        <pc:chgData name="Stack Simplify" userId="30f9c473cae68561" providerId="LiveId" clId="{DC827B05-11C0-2440-8382-553EBF7AC0D0}" dt="2021-03-15T03:41:53.501" v="13539" actId="2696"/>
        <pc:sldMkLst>
          <pc:docMk/>
          <pc:sldMk cId="3770854556" sldId="1681"/>
        </pc:sldMkLst>
      </pc:sldChg>
      <pc:sldChg chg="new del">
        <pc:chgData name="Stack Simplify" userId="30f9c473cae68561" providerId="LiveId" clId="{DC827B05-11C0-2440-8382-553EBF7AC0D0}" dt="2021-03-15T03:41:53.711" v="13540" actId="2696"/>
        <pc:sldMkLst>
          <pc:docMk/>
          <pc:sldMk cId="1718084705" sldId="1682"/>
        </pc:sldMkLst>
      </pc:sldChg>
      <pc:sldChg chg="new del">
        <pc:chgData name="Stack Simplify" userId="30f9c473cae68561" providerId="LiveId" clId="{DC827B05-11C0-2440-8382-553EBF7AC0D0}" dt="2021-03-15T03:41:53.893" v="13541" actId="2696"/>
        <pc:sldMkLst>
          <pc:docMk/>
          <pc:sldMk cId="899567829" sldId="1683"/>
        </pc:sldMkLst>
      </pc:sldChg>
      <pc:sldChg chg="new del">
        <pc:chgData name="Stack Simplify" userId="30f9c473cae68561" providerId="LiveId" clId="{DC827B05-11C0-2440-8382-553EBF7AC0D0}" dt="2021-03-15T03:41:54.001" v="13542" actId="2696"/>
        <pc:sldMkLst>
          <pc:docMk/>
          <pc:sldMk cId="1972253207" sldId="1684"/>
        </pc:sldMkLst>
      </pc:sldChg>
      <pc:sldChg chg="new del">
        <pc:chgData name="Stack Simplify" userId="30f9c473cae68561" providerId="LiveId" clId="{DC827B05-11C0-2440-8382-553EBF7AC0D0}" dt="2021-03-15T03:41:54.213" v="13543" actId="2696"/>
        <pc:sldMkLst>
          <pc:docMk/>
          <pc:sldMk cId="3926911724" sldId="1685"/>
        </pc:sldMkLst>
      </pc:sldChg>
      <pc:sldChg chg="new del">
        <pc:chgData name="Stack Simplify" userId="30f9c473cae68561" providerId="LiveId" clId="{DC827B05-11C0-2440-8382-553EBF7AC0D0}" dt="2021-03-15T03:41:54.390" v="13544" actId="2696"/>
        <pc:sldMkLst>
          <pc:docMk/>
          <pc:sldMk cId="4001652763" sldId="1686"/>
        </pc:sldMkLst>
      </pc:sldChg>
      <pc:sldChg chg="new del">
        <pc:chgData name="Stack Simplify" userId="30f9c473cae68561" providerId="LiveId" clId="{DC827B05-11C0-2440-8382-553EBF7AC0D0}" dt="2021-03-15T03:41:54.603" v="13545" actId="2696"/>
        <pc:sldMkLst>
          <pc:docMk/>
          <pc:sldMk cId="3007729814" sldId="16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GB" sz="4200" kern="1200" dirty="0" err="1"/>
            <a:t>init</a:t>
          </a:r>
          <a:endParaRPr lang="en-GB" sz="42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GB" sz="42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GB" sz="42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GB" sz="42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GB" sz="42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GB" sz="4200" kern="1200" dirty="0" err="1"/>
            <a:t>init</a:t>
          </a:r>
          <a:endParaRPr lang="en-GB" sz="42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GB" sz="42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GB" sz="42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GB" sz="42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GB" sz="4200" kern="1200" dirty="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10/14/2021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10/14/2021</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dirty="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047F3D9-4DB9-4513-8861-DB10436CEA20}"/>
              </a:ext>
            </a:extLst>
          </p:cNvPr>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Tree>
    <p:extLst>
      <p:ext uri="{BB962C8B-B14F-4D97-AF65-F5344CB8AC3E}">
        <p14:creationId xmlns:p14="http://schemas.microsoft.com/office/powerpoint/2010/main" val="264631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10/14/2021</a:t>
            </a:fld>
            <a:endParaRPr lang="en-US" dirty="0"/>
          </a:p>
        </p:txBody>
      </p:sp>
      <p:sp>
        <p:nvSpPr>
          <p:cNvPr id="5" name="Footer Placeholder 4"/>
          <p:cNvSpPr>
            <a:spLocks noGrp="1"/>
          </p:cNvSpPr>
          <p:nvPr>
            <p:ph type="ftr" sz="quarter" idx="11"/>
          </p:nvPr>
        </p:nvSpPr>
        <p:spPr/>
        <p:txBody>
          <a:bodyPr/>
          <a:lstStyle/>
          <a:p>
            <a:pPr algn="l"/>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90898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10/14/2021</a:t>
            </a:fld>
            <a:endParaRPr lang="en-US" dirty="0"/>
          </a:p>
        </p:txBody>
      </p:sp>
      <p:sp>
        <p:nvSpPr>
          <p:cNvPr id="5" name="Footer Placeholder 4"/>
          <p:cNvSpPr>
            <a:spLocks noGrp="1"/>
          </p:cNvSpPr>
          <p:nvPr>
            <p:ph type="ftr" sz="quarter" idx="11"/>
          </p:nvPr>
        </p:nvSpPr>
        <p:spPr/>
        <p:txBody>
          <a:bodyPr/>
          <a:lstStyle/>
          <a:p>
            <a:pPr algn="l"/>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85582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3981215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endParaRPr lang="en-GB" dirty="0"/>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10/14/2021</a:t>
            </a:fld>
            <a:endParaRPr lang="en-US" dirty="0"/>
          </a:p>
        </p:txBody>
      </p:sp>
      <p:sp>
        <p:nvSpPr>
          <p:cNvPr id="5" name="Footer Placeholder 4"/>
          <p:cNvSpPr>
            <a:spLocks noGrp="1"/>
          </p:cNvSpPr>
          <p:nvPr>
            <p:ph type="ftr" sz="quarter" idx="11"/>
          </p:nvPr>
        </p:nvSpPr>
        <p:spPr/>
        <p:txBody>
          <a:bodyPr/>
          <a:lstStyle/>
          <a:p>
            <a:pPr algn="l"/>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5869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5911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547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8289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2046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64933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9129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endParaRPr lang="en-GB"/>
          </a:p>
        </p:txBody>
      </p:sp>
      <p:sp>
        <p:nvSpPr>
          <p:cNvPr id="6" name="Footer Placeholder 5"/>
          <p:cNvSpPr>
            <a:spLocks noGrp="1"/>
          </p:cNvSpPr>
          <p:nvPr>
            <p:ph type="ftr" sz="quarter" idx="11"/>
          </p:nvPr>
        </p:nvSpPr>
        <p:spPr>
          <a:xfrm>
            <a:off x="1736858" y="382369"/>
            <a:ext cx="6649205" cy="385117"/>
          </a:xfrm>
        </p:spPr>
        <p:txBody>
          <a:bodyPr/>
          <a:lstStyle/>
          <a:p>
            <a:endParaRPr lang="en-GB"/>
          </a:p>
        </p:txBody>
      </p:sp>
      <p:sp>
        <p:nvSpPr>
          <p:cNvPr id="7" name="Slide Number Placeholder 6"/>
          <p:cNvSpPr>
            <a:spLocks noGrp="1"/>
          </p:cNvSpPr>
          <p:nvPr>
            <p:ph type="sldNum" sz="quarter" idx="12"/>
          </p:nvPr>
        </p:nvSpPr>
        <p:spPr/>
        <p:txBody>
          <a:bodyPr/>
          <a:lstStyle/>
          <a:p>
            <a:fld id="{18A65C51-7344-6544-8116-303C127F5139}" type="slidenum">
              <a:rPr lang="en-GB" smtClean="0"/>
              <a:t>‹#›</a:t>
            </a:fld>
            <a:endParaRPr lang="en-GB"/>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3563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7">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10/14/2021</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pPr algn="l"/>
            <a:endParaRPr lang="en-GB"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052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50" r:id="rId13"/>
    <p:sldLayoutId id="2147483658" r:id="rId14"/>
    <p:sldLayoutId id="2147483660" r:id="rId15"/>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2.xml"/><Relationship Id="rId5" Type="http://schemas.openxmlformats.org/officeDocument/2006/relationships/image" Target="../media/image75.svg"/><Relationship Id="rId4" Type="http://schemas.openxmlformats.org/officeDocument/2006/relationships/image" Target="../media/image74.png"/></Relationships>
</file>

<file path=ppt/slides/_rels/slide10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36.svg"/><Relationship Id="rId18" Type="http://schemas.openxmlformats.org/officeDocument/2006/relationships/image" Target="../media/image84.png"/><Relationship Id="rId3" Type="http://schemas.openxmlformats.org/officeDocument/2006/relationships/image" Target="../media/image4.svg"/><Relationship Id="rId21" Type="http://schemas.openxmlformats.org/officeDocument/2006/relationships/image" Target="../media/image73.svg"/><Relationship Id="rId7" Type="http://schemas.openxmlformats.org/officeDocument/2006/relationships/image" Target="../media/image8.svg"/><Relationship Id="rId12" Type="http://schemas.openxmlformats.org/officeDocument/2006/relationships/image" Target="../media/image35.png"/><Relationship Id="rId17" Type="http://schemas.openxmlformats.org/officeDocument/2006/relationships/image" Target="../media/image83.svg"/><Relationship Id="rId2" Type="http://schemas.openxmlformats.org/officeDocument/2006/relationships/image" Target="../media/image3.png"/><Relationship Id="rId16" Type="http://schemas.openxmlformats.org/officeDocument/2006/relationships/image" Target="../media/image82.png"/><Relationship Id="rId20"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79.svg"/><Relationship Id="rId5" Type="http://schemas.openxmlformats.org/officeDocument/2006/relationships/image" Target="../media/image6.svg"/><Relationship Id="rId15" Type="http://schemas.openxmlformats.org/officeDocument/2006/relationships/image" Target="../media/image81.svg"/><Relationship Id="rId10" Type="http://schemas.openxmlformats.org/officeDocument/2006/relationships/image" Target="../media/image78.png"/><Relationship Id="rId19" Type="http://schemas.openxmlformats.org/officeDocument/2006/relationships/image" Target="../media/image85.svg"/><Relationship Id="rId4" Type="http://schemas.openxmlformats.org/officeDocument/2006/relationships/image" Target="../media/image5.png"/><Relationship Id="rId9" Type="http://schemas.openxmlformats.org/officeDocument/2006/relationships/image" Target="../media/image77.svg"/><Relationship Id="rId14" Type="http://schemas.openxmlformats.org/officeDocument/2006/relationships/image" Target="../media/image80.png"/></Relationships>
</file>

<file path=ppt/slides/_rels/slide10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36.svg"/><Relationship Id="rId18" Type="http://schemas.openxmlformats.org/officeDocument/2006/relationships/image" Target="../media/image72.png"/><Relationship Id="rId3" Type="http://schemas.openxmlformats.org/officeDocument/2006/relationships/image" Target="../media/image4.svg"/><Relationship Id="rId21" Type="http://schemas.openxmlformats.org/officeDocument/2006/relationships/image" Target="../media/image75.svg"/><Relationship Id="rId7" Type="http://schemas.openxmlformats.org/officeDocument/2006/relationships/image" Target="../media/image8.svg"/><Relationship Id="rId12" Type="http://schemas.openxmlformats.org/officeDocument/2006/relationships/image" Target="../media/image35.png"/><Relationship Id="rId17" Type="http://schemas.openxmlformats.org/officeDocument/2006/relationships/image" Target="../media/image85.svg"/><Relationship Id="rId2" Type="http://schemas.openxmlformats.org/officeDocument/2006/relationships/image" Target="../media/image3.png"/><Relationship Id="rId16" Type="http://schemas.openxmlformats.org/officeDocument/2006/relationships/image" Target="../media/image84.png"/><Relationship Id="rId20"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81.svg"/><Relationship Id="rId5" Type="http://schemas.openxmlformats.org/officeDocument/2006/relationships/image" Target="../media/image6.svg"/><Relationship Id="rId15" Type="http://schemas.openxmlformats.org/officeDocument/2006/relationships/image" Target="../media/image83.svg"/><Relationship Id="rId10" Type="http://schemas.openxmlformats.org/officeDocument/2006/relationships/image" Target="../media/image80.png"/><Relationship Id="rId19" Type="http://schemas.openxmlformats.org/officeDocument/2006/relationships/image" Target="../media/image73.svg"/><Relationship Id="rId4" Type="http://schemas.openxmlformats.org/officeDocument/2006/relationships/image" Target="../media/image5.png"/><Relationship Id="rId9" Type="http://schemas.openxmlformats.org/officeDocument/2006/relationships/image" Target="../media/image77.svg"/><Relationship Id="rId14" Type="http://schemas.openxmlformats.org/officeDocument/2006/relationships/image" Target="../media/image82.png"/></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2.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2.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52.sv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19" Type="http://schemas.openxmlformats.org/officeDocument/2006/relationships/image" Target="../media/image51.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2.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52.sv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19" Type="http://schemas.openxmlformats.org/officeDocument/2006/relationships/image" Target="../media/image51.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2.xml"/><Relationship Id="rId5" Type="http://schemas.openxmlformats.org/officeDocument/2006/relationships/image" Target="../media/image75.svg"/><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36.svg"/><Relationship Id="rId18" Type="http://schemas.openxmlformats.org/officeDocument/2006/relationships/image" Target="../media/image84.png"/><Relationship Id="rId3" Type="http://schemas.openxmlformats.org/officeDocument/2006/relationships/image" Target="../media/image4.svg"/><Relationship Id="rId21" Type="http://schemas.openxmlformats.org/officeDocument/2006/relationships/image" Target="../media/image73.svg"/><Relationship Id="rId7" Type="http://schemas.openxmlformats.org/officeDocument/2006/relationships/image" Target="../media/image8.svg"/><Relationship Id="rId12" Type="http://schemas.openxmlformats.org/officeDocument/2006/relationships/image" Target="../media/image35.png"/><Relationship Id="rId17" Type="http://schemas.openxmlformats.org/officeDocument/2006/relationships/image" Target="../media/image83.svg"/><Relationship Id="rId2" Type="http://schemas.openxmlformats.org/officeDocument/2006/relationships/image" Target="../media/image3.png"/><Relationship Id="rId16" Type="http://schemas.openxmlformats.org/officeDocument/2006/relationships/image" Target="../media/image82.png"/><Relationship Id="rId20"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79.svg"/><Relationship Id="rId5" Type="http://schemas.openxmlformats.org/officeDocument/2006/relationships/image" Target="../media/image6.svg"/><Relationship Id="rId15" Type="http://schemas.openxmlformats.org/officeDocument/2006/relationships/image" Target="../media/image81.svg"/><Relationship Id="rId10" Type="http://schemas.openxmlformats.org/officeDocument/2006/relationships/image" Target="../media/image78.png"/><Relationship Id="rId19" Type="http://schemas.openxmlformats.org/officeDocument/2006/relationships/image" Target="../media/image85.svg"/><Relationship Id="rId4" Type="http://schemas.openxmlformats.org/officeDocument/2006/relationships/image" Target="../media/image5.png"/><Relationship Id="rId9" Type="http://schemas.openxmlformats.org/officeDocument/2006/relationships/image" Target="../media/image77.svg"/><Relationship Id="rId14" Type="http://schemas.openxmlformats.org/officeDocument/2006/relationships/image" Target="../media/image80.png"/></Relationships>
</file>

<file path=ppt/slides/_rels/slide9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36.svg"/><Relationship Id="rId18" Type="http://schemas.openxmlformats.org/officeDocument/2006/relationships/image" Target="../media/image72.png"/><Relationship Id="rId3" Type="http://schemas.openxmlformats.org/officeDocument/2006/relationships/image" Target="../media/image4.svg"/><Relationship Id="rId21" Type="http://schemas.openxmlformats.org/officeDocument/2006/relationships/image" Target="../media/image75.svg"/><Relationship Id="rId7" Type="http://schemas.openxmlformats.org/officeDocument/2006/relationships/image" Target="../media/image8.svg"/><Relationship Id="rId12" Type="http://schemas.openxmlformats.org/officeDocument/2006/relationships/image" Target="../media/image35.png"/><Relationship Id="rId17" Type="http://schemas.openxmlformats.org/officeDocument/2006/relationships/image" Target="../media/image85.svg"/><Relationship Id="rId2" Type="http://schemas.openxmlformats.org/officeDocument/2006/relationships/image" Target="../media/image3.png"/><Relationship Id="rId16" Type="http://schemas.openxmlformats.org/officeDocument/2006/relationships/image" Target="../media/image84.png"/><Relationship Id="rId20"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81.svg"/><Relationship Id="rId5" Type="http://schemas.openxmlformats.org/officeDocument/2006/relationships/image" Target="../media/image6.svg"/><Relationship Id="rId15" Type="http://schemas.openxmlformats.org/officeDocument/2006/relationships/image" Target="../media/image83.svg"/><Relationship Id="rId10" Type="http://schemas.openxmlformats.org/officeDocument/2006/relationships/image" Target="../media/image80.png"/><Relationship Id="rId19" Type="http://schemas.openxmlformats.org/officeDocument/2006/relationships/image" Target="../media/image73.svg"/><Relationship Id="rId4" Type="http://schemas.openxmlformats.org/officeDocument/2006/relationships/image" Target="../media/image5.png"/><Relationship Id="rId9" Type="http://schemas.openxmlformats.org/officeDocument/2006/relationships/image" Target="../media/image77.svg"/><Relationship Id="rId1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err="1">
                <a:solidFill>
                  <a:srgbClr val="0070C0"/>
                </a:solidFill>
              </a:rPr>
              <a:t>IaC</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5558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dirty="0"/>
              <a:t>Google Trends – </a:t>
            </a:r>
            <a:r>
              <a:rPr lang="en-US" dirty="0">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28098506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a:t>
            </a:r>
            <a:r>
              <a:rPr lang="en-US" dirty="0">
                <a:solidFill>
                  <a:srgbClr val="00B050"/>
                </a:solidFill>
              </a:rPr>
              <a:t>Remote</a:t>
            </a:r>
            <a:r>
              <a:rPr lang="en-US" dirty="0"/>
              <a:t> State File with State </a:t>
            </a:r>
            <a:r>
              <a:rPr lang="en-US" dirty="0">
                <a:solidFill>
                  <a:srgbClr val="00B050"/>
                </a:solidFill>
              </a:rPr>
              <a:t>Locking</a:t>
            </a:r>
          </a:p>
        </p:txBody>
      </p:sp>
      <p:pic>
        <p:nvPicPr>
          <p:cNvPr id="5" name="Picture 4">
            <a:extLst>
              <a:ext uri="{FF2B5EF4-FFF2-40B4-BE49-F238E27FC236}">
                <a16:creationId xmlns:a16="http://schemas.microsoft.com/office/drawing/2014/main" id="{290F723C-8E65-DE40-AAC0-EF1F5B3C21C3}"/>
              </a:ext>
            </a:extLst>
          </p:cNvPr>
          <p:cNvPicPr>
            <a:picLocks noChangeAspect="1"/>
          </p:cNvPicPr>
          <p:nvPr/>
        </p:nvPicPr>
        <p:blipFill>
          <a:blip r:embed="rId2"/>
          <a:stretch>
            <a:fillRect/>
          </a:stretch>
        </p:blipFill>
        <p:spPr>
          <a:xfrm>
            <a:off x="7601623" y="442090"/>
            <a:ext cx="6646939" cy="6762615"/>
          </a:xfrm>
          <a:prstGeom prst="rect">
            <a:avLst/>
          </a:prstGeom>
        </p:spPr>
      </p:pic>
      <p:sp>
        <p:nvSpPr>
          <p:cNvPr id="6" name="Rectangle 5">
            <a:extLst>
              <a:ext uri="{FF2B5EF4-FFF2-40B4-BE49-F238E27FC236}">
                <a16:creationId xmlns:a16="http://schemas.microsoft.com/office/drawing/2014/main" id="{9C5F056F-DB1A-3D48-A4EA-78A177E1F088}"/>
              </a:ext>
            </a:extLst>
          </p:cNvPr>
          <p:cNvSpPr/>
          <p:nvPr/>
        </p:nvSpPr>
        <p:spPr>
          <a:xfrm>
            <a:off x="8149213" y="3969099"/>
            <a:ext cx="4501662" cy="100483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276373" y="4036401"/>
            <a:ext cx="6084233"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Storage to Remote Backend</a:t>
            </a:r>
          </a:p>
        </p:txBody>
      </p:sp>
      <p:sp>
        <p:nvSpPr>
          <p:cNvPr id="9" name="Rounded Rectangle 8">
            <a:extLst>
              <a:ext uri="{FF2B5EF4-FFF2-40B4-BE49-F238E27FC236}">
                <a16:creationId xmlns:a16="http://schemas.microsoft.com/office/drawing/2014/main" id="{F1E65F03-59DC-294B-9D92-9C5FF8DFBBC4}"/>
              </a:ext>
            </a:extLst>
          </p:cNvPr>
          <p:cNvSpPr/>
          <p:nvPr/>
        </p:nvSpPr>
        <p:spPr>
          <a:xfrm>
            <a:off x="276372" y="5357444"/>
            <a:ext cx="6084233" cy="8541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Locking</a:t>
            </a:r>
          </a:p>
        </p:txBody>
      </p:sp>
      <p:cxnSp>
        <p:nvCxnSpPr>
          <p:cNvPr id="11" name="Straight Arrow Connector 10">
            <a:extLst>
              <a:ext uri="{FF2B5EF4-FFF2-40B4-BE49-F238E27FC236}">
                <a16:creationId xmlns:a16="http://schemas.microsoft.com/office/drawing/2014/main" id="{B5B6B9F2-531F-F74C-B3F9-48C65C701F55}"/>
              </a:ext>
            </a:extLst>
          </p:cNvPr>
          <p:cNvCxnSpPr>
            <a:cxnSpLocks/>
            <a:stCxn id="8" idx="3"/>
            <a:endCxn id="6" idx="1"/>
          </p:cNvCxnSpPr>
          <p:nvPr/>
        </p:nvCxnSpPr>
        <p:spPr>
          <a:xfrm>
            <a:off x="6360606" y="4463456"/>
            <a:ext cx="1788607" cy="806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938C65-BFB0-8C48-8E8C-A5FBF51B14BA}"/>
              </a:ext>
            </a:extLst>
          </p:cNvPr>
          <p:cNvCxnSpPr>
            <a:cxnSpLocks/>
            <a:stCxn id="9" idx="3"/>
          </p:cNvCxnSpPr>
          <p:nvPr/>
        </p:nvCxnSpPr>
        <p:spPr>
          <a:xfrm>
            <a:off x="6360605" y="5784499"/>
            <a:ext cx="1788607" cy="4438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5044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refresh</a:t>
            </a:r>
          </a:p>
        </p:txBody>
      </p:sp>
      <p:sp>
        <p:nvSpPr>
          <p:cNvPr id="9" name="Oval 8">
            <a:extLst>
              <a:ext uri="{FF2B5EF4-FFF2-40B4-BE49-F238E27FC236}">
                <a16:creationId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16191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67722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a16="http://schemas.microsoft.com/office/drawing/2014/main" id="{47F0E247-F6F9-3748-9181-295991E7F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a16="http://schemas.microsoft.com/office/drawing/2014/main" id="{F5E2F23C-5516-E348-AD85-2F82C85DF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Tree>
    <p:extLst>
      <p:ext uri="{BB962C8B-B14F-4D97-AF65-F5344CB8AC3E}">
        <p14:creationId xmlns:p14="http://schemas.microsoft.com/office/powerpoint/2010/main" val="38114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a16="http://schemas.microsoft.com/office/drawing/2014/main" id="{0AB7F235-31A4-6D44-90F1-897C61CA8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Tree>
    <p:extLst>
      <p:ext uri="{BB962C8B-B14F-4D97-AF65-F5344CB8AC3E}">
        <p14:creationId xmlns:p14="http://schemas.microsoft.com/office/powerpoint/2010/main" val="30676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500"/>
                                        <p:tgtEl>
                                          <p:spTgt spid="3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par>
                                <p:cTn id="61" presetID="22" presetClass="entr" presetSubtype="4"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down)">
                                      <p:cBhvr>
                                        <p:cTn id="63" dur="500"/>
                                        <p:tgtEl>
                                          <p:spTgt spid="8"/>
                                        </p:tgtEl>
                                      </p:cBhvr>
                                    </p:animEffect>
                                  </p:childTnLst>
                                </p:cTn>
                              </p:par>
                              <p:par>
                                <p:cTn id="64" presetID="22" presetClass="entr" presetSubtype="4"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down)">
                                      <p:cBhvr>
                                        <p:cTn id="66" dur="500"/>
                                        <p:tgtEl>
                                          <p:spTgt spid="31"/>
                                        </p:tgtEl>
                                      </p:cBhvr>
                                    </p:animEffect>
                                  </p:childTnLst>
                                </p:cTn>
                              </p:par>
                              <p:par>
                                <p:cTn id="67" presetID="22" presetClass="entr" presetSubtype="4"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down)">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down)">
                                      <p:cBhvr>
                                        <p:cTn id="74" dur="500"/>
                                        <p:tgtEl>
                                          <p:spTgt spid="38"/>
                                        </p:tgtEl>
                                      </p:cBhvr>
                                    </p:animEffect>
                                  </p:childTnLst>
                                </p:cTn>
                              </p:par>
                              <p:par>
                                <p:cTn id="75" presetID="22" presetClass="entr" presetSubtype="4"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down)">
                                      <p:cBhvr>
                                        <p:cTn id="77" dur="500"/>
                                        <p:tgtEl>
                                          <p:spTgt spid="36"/>
                                        </p:tgtEl>
                                      </p:cBhvr>
                                    </p:animEffect>
                                  </p:childTnLst>
                                </p:cTn>
                              </p:par>
                              <p:par>
                                <p:cTn id="78" presetID="22" presetClass="entr" presetSubtype="4"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down)">
                                      <p:cBhvr>
                                        <p:cTn id="80" dur="500"/>
                                        <p:tgtEl>
                                          <p:spTgt spid="43"/>
                                        </p:tgtEl>
                                      </p:cBhvr>
                                    </p:animEffect>
                                  </p:childTnLst>
                                </p:cTn>
                              </p:par>
                              <p:par>
                                <p:cTn id="81" presetID="22" presetClass="entr" presetSubtype="4"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00"/>
                                        <p:tgtEl>
                                          <p:spTgt spid="4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wipe(down)">
                                      <p:cBhvr>
                                        <p:cTn id="86" dur="500"/>
                                        <p:tgtEl>
                                          <p:spTgt spid="10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02"/>
                                        </p:tgtEl>
                                        <p:attrNameLst>
                                          <p:attrName>style.visibility</p:attrName>
                                        </p:attrNameLst>
                                      </p:cBhvr>
                                      <p:to>
                                        <p:strVal val="visible"/>
                                      </p:to>
                                    </p:set>
                                    <p:animEffect transition="in" filter="wipe(down)">
                                      <p:cBhvr>
                                        <p:cTn id="91" dur="500"/>
                                        <p:tgtEl>
                                          <p:spTgt spid="10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down)">
                                      <p:cBhvr>
                                        <p:cTn id="96" dur="500"/>
                                        <p:tgtEl>
                                          <p:spTgt spid="23"/>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wipe(down)">
                                      <p:cBhvr>
                                        <p:cTn id="99" dur="500"/>
                                        <p:tgtEl>
                                          <p:spTgt spid="10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wipe(down)">
                                      <p:cBhvr>
                                        <p:cTn id="104" dur="500"/>
                                        <p:tgtEl>
                                          <p:spTgt spid="44"/>
                                        </p:tgtEl>
                                      </p:cBhvr>
                                    </p:animEffect>
                                  </p:childTnLst>
                                </p:cTn>
                              </p:par>
                              <p:par>
                                <p:cTn id="105" presetID="22" presetClass="entr" presetSubtype="4" fill="hold" nodeType="with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ipe(down)">
                                      <p:cBhvr>
                                        <p:cTn id="107" dur="500"/>
                                        <p:tgtEl>
                                          <p:spTgt spid="59"/>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wipe(down)">
                                      <p:cBhvr>
                                        <p:cTn id="110" dur="500"/>
                                        <p:tgtEl>
                                          <p:spTgt spid="53"/>
                                        </p:tgtEl>
                                      </p:cBhvr>
                                    </p:animEffect>
                                  </p:childTnLst>
                                </p:cTn>
                              </p:par>
                              <p:par>
                                <p:cTn id="111" presetID="22" presetClass="entr" presetSubtype="4"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wipe(down)">
                                      <p:cBhvr>
                                        <p:cTn id="113" dur="500"/>
                                        <p:tgtEl>
                                          <p:spTgt spid="47"/>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50"/>
                                        </p:tgtEl>
                                        <p:attrNameLst>
                                          <p:attrName>style.visibility</p:attrName>
                                        </p:attrNameLst>
                                      </p:cBhvr>
                                      <p:to>
                                        <p:strVal val="visible"/>
                                      </p:to>
                                    </p:set>
                                    <p:animEffect transition="in" filter="wipe(down)">
                                      <p:cBhvr>
                                        <p:cTn id="116" dur="500"/>
                                        <p:tgtEl>
                                          <p:spTgt spid="5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wipe(down)">
                                      <p:cBhvr>
                                        <p:cTn id="121" dur="500"/>
                                        <p:tgtEl>
                                          <p:spTgt spid="49"/>
                                        </p:tgtEl>
                                      </p:cBhvr>
                                    </p:animEffect>
                                  </p:childTnLst>
                                </p:cTn>
                              </p:par>
                              <p:par>
                                <p:cTn id="122" presetID="22" presetClass="entr" presetSubtype="4" fill="hold" nodeType="withEffect">
                                  <p:stCondLst>
                                    <p:cond delay="0"/>
                                  </p:stCondLst>
                                  <p:childTnLst>
                                    <p:set>
                                      <p:cBhvr>
                                        <p:cTn id="123" dur="1" fill="hold">
                                          <p:stCondLst>
                                            <p:cond delay="0"/>
                                          </p:stCondLst>
                                        </p:cTn>
                                        <p:tgtEl>
                                          <p:spTgt spid="92"/>
                                        </p:tgtEl>
                                        <p:attrNameLst>
                                          <p:attrName>style.visibility</p:attrName>
                                        </p:attrNameLst>
                                      </p:cBhvr>
                                      <p:to>
                                        <p:strVal val="visible"/>
                                      </p:to>
                                    </p:set>
                                    <p:animEffect transition="in" filter="wipe(down)">
                                      <p:cBhvr>
                                        <p:cTn id="124" dur="500"/>
                                        <p:tgtEl>
                                          <p:spTgt spid="92"/>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93"/>
                                        </p:tgtEl>
                                        <p:attrNameLst>
                                          <p:attrName>style.visibility</p:attrName>
                                        </p:attrNameLst>
                                      </p:cBhvr>
                                      <p:to>
                                        <p:strVal val="visible"/>
                                      </p:to>
                                    </p:set>
                                    <p:animEffect transition="in" filter="wipe(down)">
                                      <p:cBhvr>
                                        <p:cTn id="127" dur="500"/>
                                        <p:tgtEl>
                                          <p:spTgt spid="93"/>
                                        </p:tgtEl>
                                      </p:cBhvr>
                                    </p:animEffect>
                                  </p:childTnLst>
                                </p:cTn>
                              </p:par>
                              <p:par>
                                <p:cTn id="128" presetID="22" presetClass="entr" presetSubtype="4" fill="hold"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wipe(down)">
                                      <p:cBhvr>
                                        <p:cTn id="130" dur="500"/>
                                        <p:tgtEl>
                                          <p:spTgt spid="48"/>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wipe(down)">
                                      <p:cBhvr>
                                        <p:cTn id="133" dur="500"/>
                                        <p:tgtEl>
                                          <p:spTgt spid="51"/>
                                        </p:tgtEl>
                                      </p:cBhvr>
                                    </p:animEffect>
                                  </p:childTnLst>
                                </p:cTn>
                              </p:par>
                              <p:par>
                                <p:cTn id="134" presetID="22" presetClass="entr" presetSubtype="4"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wipe(down)">
                                      <p:cBhvr>
                                        <p:cTn id="136" dur="500"/>
                                        <p:tgtEl>
                                          <p:spTgt spid="62"/>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animEffect transition="in" filter="wipe(down)">
                                      <p:cBhvr>
                                        <p:cTn id="139" dur="500"/>
                                        <p:tgtEl>
                                          <p:spTgt spid="52"/>
                                        </p:tgtEl>
                                      </p:cBhvr>
                                    </p:animEffect>
                                  </p:childTnLst>
                                </p:cTn>
                              </p:par>
                              <p:par>
                                <p:cTn id="140" presetID="22" presetClass="entr" presetSubtype="4"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wipe(down)">
                                      <p:cBhvr>
                                        <p:cTn id="142" dur="500"/>
                                        <p:tgtEl>
                                          <p:spTgt spid="57"/>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58"/>
                                        </p:tgtEl>
                                        <p:attrNameLst>
                                          <p:attrName>style.visibility</p:attrName>
                                        </p:attrNameLst>
                                      </p:cBhvr>
                                      <p:to>
                                        <p:strVal val="visible"/>
                                      </p:to>
                                    </p:set>
                                    <p:animEffect transition="in" filter="wipe(down)">
                                      <p:cBhvr>
                                        <p:cTn id="145" dur="500"/>
                                        <p:tgtEl>
                                          <p:spTgt spid="58"/>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wipe(down)">
                                      <p:cBhvr>
                                        <p:cTn id="148" dur="500"/>
                                        <p:tgtEl>
                                          <p:spTgt spid="56"/>
                                        </p:tgtEl>
                                      </p:cBhvr>
                                    </p:animEffect>
                                  </p:childTnLst>
                                </p:cTn>
                              </p:par>
                              <p:par>
                                <p:cTn id="149" presetID="22" presetClass="entr" presetSubtype="4" fill="hold" nodeType="with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wipe(down)">
                                      <p:cBhvr>
                                        <p:cTn id="151" dur="500"/>
                                        <p:tgtEl>
                                          <p:spTgt spid="8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73"/>
                                        </p:tgtEl>
                                        <p:attrNameLst>
                                          <p:attrName>style.visibility</p:attrName>
                                        </p:attrNameLst>
                                      </p:cBhvr>
                                      <p:to>
                                        <p:strVal val="visible"/>
                                      </p:to>
                                    </p:set>
                                    <p:animEffect transition="in" filter="wipe(down)">
                                      <p:cBhvr>
                                        <p:cTn id="156" dur="500"/>
                                        <p:tgtEl>
                                          <p:spTgt spid="7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animEffect transition="in" filter="wipe(down)">
                                      <p:cBhvr>
                                        <p:cTn id="159" dur="500"/>
                                        <p:tgtEl>
                                          <p:spTgt spid="54"/>
                                        </p:tgtEl>
                                      </p:cBhvr>
                                    </p:animEffect>
                                  </p:childTnLst>
                                </p:cTn>
                              </p:par>
                              <p:par>
                                <p:cTn id="160" presetID="22" presetClass="entr" presetSubtype="4" fill="hold" nodeType="withEffect">
                                  <p:stCondLst>
                                    <p:cond delay="0"/>
                                  </p:stCondLst>
                                  <p:childTnLst>
                                    <p:set>
                                      <p:cBhvr>
                                        <p:cTn id="161" dur="1" fill="hold">
                                          <p:stCondLst>
                                            <p:cond delay="0"/>
                                          </p:stCondLst>
                                        </p:cTn>
                                        <p:tgtEl>
                                          <p:spTgt spid="45"/>
                                        </p:tgtEl>
                                        <p:attrNameLst>
                                          <p:attrName>style.visibility</p:attrName>
                                        </p:attrNameLst>
                                      </p:cBhvr>
                                      <p:to>
                                        <p:strVal val="visible"/>
                                      </p:to>
                                    </p:set>
                                    <p:animEffect transition="in" filter="wipe(down)">
                                      <p:cBhvr>
                                        <p:cTn id="162" dur="500"/>
                                        <p:tgtEl>
                                          <p:spTgt spid="45"/>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72"/>
                                        </p:tgtEl>
                                        <p:attrNameLst>
                                          <p:attrName>style.visibility</p:attrName>
                                        </p:attrNameLst>
                                      </p:cBhvr>
                                      <p:to>
                                        <p:strVal val="visible"/>
                                      </p:to>
                                    </p:set>
                                    <p:animEffect transition="in" filter="wipe(down)">
                                      <p:cBhvr>
                                        <p:cTn id="165" dur="500"/>
                                        <p:tgtEl>
                                          <p:spTgt spid="72"/>
                                        </p:tgtEl>
                                      </p:cBhvr>
                                    </p:animEffect>
                                  </p:childTnLst>
                                </p:cTn>
                              </p:par>
                              <p:par>
                                <p:cTn id="166" presetID="22" presetClass="entr" presetSubtype="4" fill="hold" nodeType="withEffect">
                                  <p:stCondLst>
                                    <p:cond delay="0"/>
                                  </p:stCondLst>
                                  <p:childTnLst>
                                    <p:set>
                                      <p:cBhvr>
                                        <p:cTn id="167" dur="1" fill="hold">
                                          <p:stCondLst>
                                            <p:cond delay="0"/>
                                          </p:stCondLst>
                                        </p:cTn>
                                        <p:tgtEl>
                                          <p:spTgt spid="71"/>
                                        </p:tgtEl>
                                        <p:attrNameLst>
                                          <p:attrName>style.visibility</p:attrName>
                                        </p:attrNameLst>
                                      </p:cBhvr>
                                      <p:to>
                                        <p:strVal val="visible"/>
                                      </p:to>
                                    </p:set>
                                    <p:animEffect transition="in" filter="wipe(down)">
                                      <p:cBhvr>
                                        <p:cTn id="168" dur="500"/>
                                        <p:tgtEl>
                                          <p:spTgt spid="71"/>
                                        </p:tgtEl>
                                      </p:cBhvr>
                                    </p:animEffect>
                                  </p:childTnLst>
                                </p:cTn>
                              </p:par>
                              <p:par>
                                <p:cTn id="169" presetID="22" presetClass="entr" presetSubtype="4" fill="hold" nodeType="withEffect">
                                  <p:stCondLst>
                                    <p:cond delay="0"/>
                                  </p:stCondLst>
                                  <p:childTnLst>
                                    <p:set>
                                      <p:cBhvr>
                                        <p:cTn id="170" dur="1" fill="hold">
                                          <p:stCondLst>
                                            <p:cond delay="0"/>
                                          </p:stCondLst>
                                        </p:cTn>
                                        <p:tgtEl>
                                          <p:spTgt spid="81"/>
                                        </p:tgtEl>
                                        <p:attrNameLst>
                                          <p:attrName>style.visibility</p:attrName>
                                        </p:attrNameLst>
                                      </p:cBhvr>
                                      <p:to>
                                        <p:strVal val="visible"/>
                                      </p:to>
                                    </p:set>
                                    <p:animEffect transition="in" filter="wipe(down)">
                                      <p:cBhvr>
                                        <p:cTn id="171" dur="500"/>
                                        <p:tgtEl>
                                          <p:spTgt spid="81"/>
                                        </p:tgtEl>
                                      </p:cBhvr>
                                    </p:animEffect>
                                  </p:childTnLst>
                                </p:cTn>
                              </p:par>
                              <p:par>
                                <p:cTn id="172" presetID="22" presetClass="entr" presetSubtype="4" fill="hold" nodeType="withEffect">
                                  <p:stCondLst>
                                    <p:cond delay="0"/>
                                  </p:stCondLst>
                                  <p:childTnLst>
                                    <p:set>
                                      <p:cBhvr>
                                        <p:cTn id="173" dur="1" fill="hold">
                                          <p:stCondLst>
                                            <p:cond delay="0"/>
                                          </p:stCondLst>
                                        </p:cTn>
                                        <p:tgtEl>
                                          <p:spTgt spid="94"/>
                                        </p:tgtEl>
                                        <p:attrNameLst>
                                          <p:attrName>style.visibility</p:attrName>
                                        </p:attrNameLst>
                                      </p:cBhvr>
                                      <p:to>
                                        <p:strVal val="visible"/>
                                      </p:to>
                                    </p:set>
                                    <p:animEffect transition="in" filter="wipe(down)">
                                      <p:cBhvr>
                                        <p:cTn id="174" dur="500"/>
                                        <p:tgtEl>
                                          <p:spTgt spid="9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wipe(down)">
                                      <p:cBhvr>
                                        <p:cTn id="179" dur="500"/>
                                        <p:tgtEl>
                                          <p:spTgt spid="55"/>
                                        </p:tgtEl>
                                      </p:cBhvr>
                                    </p:animEffect>
                                  </p:childTnLst>
                                </p:cTn>
                              </p:par>
                              <p:par>
                                <p:cTn id="180" presetID="22" presetClass="entr" presetSubtype="4" fill="hold" nodeType="withEffect">
                                  <p:stCondLst>
                                    <p:cond delay="0"/>
                                  </p:stCondLst>
                                  <p:childTnLst>
                                    <p:set>
                                      <p:cBhvr>
                                        <p:cTn id="181" dur="1" fill="hold">
                                          <p:stCondLst>
                                            <p:cond delay="0"/>
                                          </p:stCondLst>
                                        </p:cTn>
                                        <p:tgtEl>
                                          <p:spTgt spid="46"/>
                                        </p:tgtEl>
                                        <p:attrNameLst>
                                          <p:attrName>style.visibility</p:attrName>
                                        </p:attrNameLst>
                                      </p:cBhvr>
                                      <p:to>
                                        <p:strVal val="visible"/>
                                      </p:to>
                                    </p:set>
                                    <p:animEffect transition="in" filter="wipe(down)">
                                      <p:cBhvr>
                                        <p:cTn id="182" dur="500"/>
                                        <p:tgtEl>
                                          <p:spTgt spid="46"/>
                                        </p:tgtEl>
                                      </p:cBhvr>
                                    </p:animEffect>
                                  </p:childTnLst>
                                </p:cTn>
                              </p:par>
                              <p:par>
                                <p:cTn id="183" presetID="22" presetClass="entr" presetSubtype="4" fill="hold" nodeType="withEffect">
                                  <p:stCondLst>
                                    <p:cond delay="0"/>
                                  </p:stCondLst>
                                  <p:childTnLst>
                                    <p:set>
                                      <p:cBhvr>
                                        <p:cTn id="184" dur="1" fill="hold">
                                          <p:stCondLst>
                                            <p:cond delay="0"/>
                                          </p:stCondLst>
                                        </p:cTn>
                                        <p:tgtEl>
                                          <p:spTgt spid="75"/>
                                        </p:tgtEl>
                                        <p:attrNameLst>
                                          <p:attrName>style.visibility</p:attrName>
                                        </p:attrNameLst>
                                      </p:cBhvr>
                                      <p:to>
                                        <p:strVal val="visible"/>
                                      </p:to>
                                    </p:set>
                                    <p:animEffect transition="in" filter="wipe(down)">
                                      <p:cBhvr>
                                        <p:cTn id="185" dur="500"/>
                                        <p:tgtEl>
                                          <p:spTgt spid="75"/>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76"/>
                                        </p:tgtEl>
                                        <p:attrNameLst>
                                          <p:attrName>style.visibility</p:attrName>
                                        </p:attrNameLst>
                                      </p:cBhvr>
                                      <p:to>
                                        <p:strVal val="visible"/>
                                      </p:to>
                                    </p:set>
                                    <p:animEffect transition="in" filter="wipe(down)">
                                      <p:cBhvr>
                                        <p:cTn id="188" dur="500"/>
                                        <p:tgtEl>
                                          <p:spTgt spid="76"/>
                                        </p:tgtEl>
                                      </p:cBhvr>
                                    </p:animEffect>
                                  </p:childTnLst>
                                </p:cTn>
                              </p:par>
                              <p:par>
                                <p:cTn id="189" presetID="22" presetClass="entr" presetSubtype="4" fill="hold" nodeType="withEffect">
                                  <p:stCondLst>
                                    <p:cond delay="0"/>
                                  </p:stCondLst>
                                  <p:childTnLst>
                                    <p:set>
                                      <p:cBhvr>
                                        <p:cTn id="190" dur="1" fill="hold">
                                          <p:stCondLst>
                                            <p:cond delay="0"/>
                                          </p:stCondLst>
                                        </p:cTn>
                                        <p:tgtEl>
                                          <p:spTgt spid="74"/>
                                        </p:tgtEl>
                                        <p:attrNameLst>
                                          <p:attrName>style.visibility</p:attrName>
                                        </p:attrNameLst>
                                      </p:cBhvr>
                                      <p:to>
                                        <p:strVal val="visible"/>
                                      </p:to>
                                    </p:set>
                                    <p:animEffect transition="in" filter="wipe(down)">
                                      <p:cBhvr>
                                        <p:cTn id="191" dur="500"/>
                                        <p:tgtEl>
                                          <p:spTgt spid="74"/>
                                        </p:tgtEl>
                                      </p:cBhvr>
                                    </p:animEffect>
                                  </p:childTnLst>
                                </p:cTn>
                              </p:par>
                              <p:par>
                                <p:cTn id="192" presetID="22" presetClass="entr" presetSubtype="4" fill="hold" nodeType="withEffect">
                                  <p:stCondLst>
                                    <p:cond delay="0"/>
                                  </p:stCondLst>
                                  <p:childTnLst>
                                    <p:set>
                                      <p:cBhvr>
                                        <p:cTn id="193" dur="1" fill="hold">
                                          <p:stCondLst>
                                            <p:cond delay="0"/>
                                          </p:stCondLst>
                                        </p:cTn>
                                        <p:tgtEl>
                                          <p:spTgt spid="82"/>
                                        </p:tgtEl>
                                        <p:attrNameLst>
                                          <p:attrName>style.visibility</p:attrName>
                                        </p:attrNameLst>
                                      </p:cBhvr>
                                      <p:to>
                                        <p:strVal val="visible"/>
                                      </p:to>
                                    </p:set>
                                    <p:animEffect transition="in" filter="wipe(down)">
                                      <p:cBhvr>
                                        <p:cTn id="194" dur="500"/>
                                        <p:tgtEl>
                                          <p:spTgt spid="82"/>
                                        </p:tgtEl>
                                      </p:cBhvr>
                                    </p:animEffect>
                                  </p:childTnLst>
                                </p:cTn>
                              </p:par>
                              <p:par>
                                <p:cTn id="195" presetID="22" presetClass="entr" presetSubtype="4" fill="hold" nodeType="withEffect">
                                  <p:stCondLst>
                                    <p:cond delay="0"/>
                                  </p:stCondLst>
                                  <p:childTnLst>
                                    <p:set>
                                      <p:cBhvr>
                                        <p:cTn id="196" dur="1" fill="hold">
                                          <p:stCondLst>
                                            <p:cond delay="0"/>
                                          </p:stCondLst>
                                        </p:cTn>
                                        <p:tgtEl>
                                          <p:spTgt spid="97"/>
                                        </p:tgtEl>
                                        <p:attrNameLst>
                                          <p:attrName>style.visibility</p:attrName>
                                        </p:attrNameLst>
                                      </p:cBhvr>
                                      <p:to>
                                        <p:strVal val="visible"/>
                                      </p:to>
                                    </p:set>
                                    <p:animEffect transition="in" filter="wipe(down)">
                                      <p:cBhvr>
                                        <p:cTn id="197" dur="500"/>
                                        <p:tgtEl>
                                          <p:spTgt spid="9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104"/>
                                        </p:tgtEl>
                                        <p:attrNameLst>
                                          <p:attrName>style.visibility</p:attrName>
                                        </p:attrNameLst>
                                      </p:cBhvr>
                                      <p:to>
                                        <p:strVal val="visible"/>
                                      </p:to>
                                    </p:set>
                                    <p:animEffect transition="in" filter="wipe(down)">
                                      <p:cBhvr>
                                        <p:cTn id="202" dur="500"/>
                                        <p:tgtEl>
                                          <p:spTgt spid="104"/>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grpId="0" nodeType="clickEffect">
                                  <p:stCondLst>
                                    <p:cond delay="0"/>
                                  </p:stCondLst>
                                  <p:childTnLst>
                                    <p:set>
                                      <p:cBhvr>
                                        <p:cTn id="206" dur="1" fill="hold">
                                          <p:stCondLst>
                                            <p:cond delay="0"/>
                                          </p:stCondLst>
                                        </p:cTn>
                                        <p:tgtEl>
                                          <p:spTgt spid="105"/>
                                        </p:tgtEl>
                                        <p:attrNameLst>
                                          <p:attrName>style.visibility</p:attrName>
                                        </p:attrNameLst>
                                      </p:cBhvr>
                                      <p:to>
                                        <p:strVal val="visible"/>
                                      </p:to>
                                    </p:set>
                                    <p:animEffect transition="in" filter="wipe(down)">
                                      <p:cBhvr>
                                        <p:cTn id="20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93" grpId="0"/>
      <p:bldP spid="101" grpId="0" animBg="1"/>
      <p:bldP spid="102" grpId="0" animBg="1"/>
      <p:bldP spid="103" grpId="0" animBg="1"/>
      <p:bldP spid="104" grpId="0" animBg="1"/>
      <p:bldP spid="10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97257660-A2DF-9446-AD75-4A5EDF78B9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Tree>
    <p:extLst>
      <p:ext uri="{BB962C8B-B14F-4D97-AF65-F5344CB8AC3E}">
        <p14:creationId xmlns:p14="http://schemas.microsoft.com/office/powerpoint/2010/main" val="25966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down)">
                                      <p:cBhvr>
                                        <p:cTn id="12" dur="500"/>
                                        <p:tgtEl>
                                          <p:spTgt spid="6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down)">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500"/>
                                        <p:tgtEl>
                                          <p:spTgt spid="6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down)">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9" grpId="0" animBg="1"/>
      <p:bldP spid="65" grpId="0" animBg="1"/>
      <p:bldP spid="66" grpId="0" animBg="1"/>
      <p:bldP spid="67" grpId="0" animBg="1"/>
      <p:bldP spid="68" grpId="0" animBg="1"/>
      <p:bldP spid="69" grpId="0" animBg="1"/>
      <p:bldP spid="7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pic>
        <p:nvPicPr>
          <p:cNvPr id="5" name="Picture 4">
            <a:extLst>
              <a:ext uri="{FF2B5EF4-FFF2-40B4-BE49-F238E27FC236}">
                <a16:creationId xmlns:a16="http://schemas.microsoft.com/office/drawing/2014/main" id="{290F723C-8E65-DE40-AAC0-EF1F5B3C21C3}"/>
              </a:ext>
            </a:extLst>
          </p:cNvPr>
          <p:cNvPicPr>
            <a:picLocks noChangeAspect="1"/>
          </p:cNvPicPr>
          <p:nvPr/>
        </p:nvPicPr>
        <p:blipFill>
          <a:blip r:embed="rId2"/>
          <a:stretch>
            <a:fillRect/>
          </a:stretch>
        </p:blipFill>
        <p:spPr>
          <a:xfrm>
            <a:off x="7601623" y="442090"/>
            <a:ext cx="6646939" cy="6762615"/>
          </a:xfrm>
          <a:prstGeom prst="rect">
            <a:avLst/>
          </a:prstGeom>
        </p:spPr>
      </p:pic>
      <p:sp>
        <p:nvSpPr>
          <p:cNvPr id="6" name="Rectangle 5">
            <a:extLst>
              <a:ext uri="{FF2B5EF4-FFF2-40B4-BE49-F238E27FC236}">
                <a16:creationId xmlns:a16="http://schemas.microsoft.com/office/drawing/2014/main" id="{9C5F056F-DB1A-3D48-A4EA-78A177E1F088}"/>
              </a:ext>
            </a:extLst>
          </p:cNvPr>
          <p:cNvSpPr/>
          <p:nvPr/>
        </p:nvSpPr>
        <p:spPr>
          <a:xfrm>
            <a:off x="8149213" y="3969099"/>
            <a:ext cx="4501662" cy="100483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276373" y="4036401"/>
            <a:ext cx="6084233"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Storage to Remote Backend</a:t>
            </a:r>
          </a:p>
        </p:txBody>
      </p:sp>
      <p:sp>
        <p:nvSpPr>
          <p:cNvPr id="9" name="Rounded Rectangle 8">
            <a:extLst>
              <a:ext uri="{FF2B5EF4-FFF2-40B4-BE49-F238E27FC236}">
                <a16:creationId xmlns:a16="http://schemas.microsoft.com/office/drawing/2014/main" id="{F1E65F03-59DC-294B-9D92-9C5FF8DFBBC4}"/>
              </a:ext>
            </a:extLst>
          </p:cNvPr>
          <p:cNvSpPr/>
          <p:nvPr/>
        </p:nvSpPr>
        <p:spPr>
          <a:xfrm>
            <a:off x="276372" y="5357444"/>
            <a:ext cx="6084233" cy="8541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Locking</a:t>
            </a:r>
          </a:p>
        </p:txBody>
      </p:sp>
      <p:cxnSp>
        <p:nvCxnSpPr>
          <p:cNvPr id="11" name="Straight Arrow Connector 10">
            <a:extLst>
              <a:ext uri="{FF2B5EF4-FFF2-40B4-BE49-F238E27FC236}">
                <a16:creationId xmlns:a16="http://schemas.microsoft.com/office/drawing/2014/main" id="{B5B6B9F2-531F-F74C-B3F9-48C65C701F55}"/>
              </a:ext>
            </a:extLst>
          </p:cNvPr>
          <p:cNvCxnSpPr>
            <a:cxnSpLocks/>
            <a:stCxn id="8" idx="3"/>
            <a:endCxn id="6" idx="1"/>
          </p:cNvCxnSpPr>
          <p:nvPr/>
        </p:nvCxnSpPr>
        <p:spPr>
          <a:xfrm>
            <a:off x="6360606" y="4463456"/>
            <a:ext cx="1788607" cy="806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938C65-BFB0-8C48-8E8C-A5FBF51B14BA}"/>
              </a:ext>
            </a:extLst>
          </p:cNvPr>
          <p:cNvCxnSpPr>
            <a:cxnSpLocks/>
            <a:stCxn id="9" idx="3"/>
          </p:cNvCxnSpPr>
          <p:nvPr/>
        </p:nvCxnSpPr>
        <p:spPr>
          <a:xfrm>
            <a:off x="6360605" y="5784499"/>
            <a:ext cx="1788607" cy="4438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8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64575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068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1824086" y="2801757"/>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68427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7717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F9BEC7-6BAD-FD40-AAC7-A7AEC0B74931}"/>
              </a:ext>
            </a:extLst>
          </p:cNvPr>
          <p:cNvSpPr>
            <a:spLocks noGrp="1"/>
          </p:cNvSpPr>
          <p:nvPr>
            <p:ph type="title"/>
          </p:nvPr>
        </p:nvSpPr>
        <p:spPr>
          <a:xfrm>
            <a:off x="-89430" y="50243"/>
            <a:ext cx="7404630" cy="1188851"/>
          </a:xfrm>
        </p:spPr>
        <p:txBody>
          <a:bodyPr>
            <a:normAutofit/>
          </a:bodyPr>
          <a:lstStyle/>
          <a:p>
            <a:r>
              <a:rPr lang="en-US" dirty="0"/>
              <a:t>Terraform Workspace </a:t>
            </a:r>
            <a:r>
              <a:rPr lang="en-US" dirty="0">
                <a:solidFill>
                  <a:srgbClr val="00B050"/>
                </a:solidFill>
              </a:rPr>
              <a:t>Commands</a:t>
            </a:r>
          </a:p>
        </p:txBody>
      </p:sp>
      <p:sp>
        <p:nvSpPr>
          <p:cNvPr id="7" name="Rounded Rectangle 6">
            <a:extLst>
              <a:ext uri="{FF2B5EF4-FFF2-40B4-BE49-F238E27FC236}">
                <a16:creationId xmlns:a16="http://schemas.microsoft.com/office/drawing/2014/main" id="{1950F3CA-2B1E-FC4A-8257-DCC9C6A30088}"/>
              </a:ext>
            </a:extLst>
          </p:cNvPr>
          <p:cNvSpPr/>
          <p:nvPr/>
        </p:nvSpPr>
        <p:spPr>
          <a:xfrm>
            <a:off x="823965" y="2706360"/>
            <a:ext cx="4833257" cy="838199"/>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Commands</a:t>
            </a:r>
          </a:p>
        </p:txBody>
      </p:sp>
      <p:sp>
        <p:nvSpPr>
          <p:cNvPr id="8" name="Rounded Rectangle 7">
            <a:extLst>
              <a:ext uri="{FF2B5EF4-FFF2-40B4-BE49-F238E27FC236}">
                <a16:creationId xmlns:a16="http://schemas.microsoft.com/office/drawing/2014/main" id="{5A779BAE-8312-5E45-8F3B-90E7991C0C36}"/>
              </a:ext>
            </a:extLst>
          </p:cNvPr>
          <p:cNvSpPr/>
          <p:nvPr/>
        </p:nvSpPr>
        <p:spPr>
          <a:xfrm>
            <a:off x="8964804" y="343322"/>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show</a:t>
            </a:r>
          </a:p>
        </p:txBody>
      </p:sp>
      <p:sp>
        <p:nvSpPr>
          <p:cNvPr id="9" name="Rounded Rectangle 8">
            <a:extLst>
              <a:ext uri="{FF2B5EF4-FFF2-40B4-BE49-F238E27FC236}">
                <a16:creationId xmlns:a16="http://schemas.microsoft.com/office/drawing/2014/main" id="{8F8CD117-F715-914F-9E5E-C4DAFF73B3B9}"/>
              </a:ext>
            </a:extLst>
          </p:cNvPr>
          <p:cNvSpPr/>
          <p:nvPr/>
        </p:nvSpPr>
        <p:spPr>
          <a:xfrm>
            <a:off x="8964804" y="1522329"/>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list</a:t>
            </a:r>
          </a:p>
        </p:txBody>
      </p:sp>
      <p:sp>
        <p:nvSpPr>
          <p:cNvPr id="10" name="Rounded Rectangle 9">
            <a:extLst>
              <a:ext uri="{FF2B5EF4-FFF2-40B4-BE49-F238E27FC236}">
                <a16:creationId xmlns:a16="http://schemas.microsoft.com/office/drawing/2014/main" id="{5FC62D89-9F7B-CE40-AA6F-674C424BA6CB}"/>
              </a:ext>
            </a:extLst>
          </p:cNvPr>
          <p:cNvSpPr/>
          <p:nvPr/>
        </p:nvSpPr>
        <p:spPr>
          <a:xfrm>
            <a:off x="8964804" y="2701336"/>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new</a:t>
            </a:r>
          </a:p>
        </p:txBody>
      </p:sp>
      <p:sp>
        <p:nvSpPr>
          <p:cNvPr id="11" name="Rounded Rectangle 10">
            <a:extLst>
              <a:ext uri="{FF2B5EF4-FFF2-40B4-BE49-F238E27FC236}">
                <a16:creationId xmlns:a16="http://schemas.microsoft.com/office/drawing/2014/main" id="{19C23885-FD14-AA43-A115-6F45D6F6A7B9}"/>
              </a:ext>
            </a:extLst>
          </p:cNvPr>
          <p:cNvSpPr/>
          <p:nvPr/>
        </p:nvSpPr>
        <p:spPr>
          <a:xfrm>
            <a:off x="8964804" y="3880343"/>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select</a:t>
            </a:r>
          </a:p>
        </p:txBody>
      </p:sp>
      <p:sp>
        <p:nvSpPr>
          <p:cNvPr id="12" name="Rounded Rectangle 11">
            <a:extLst>
              <a:ext uri="{FF2B5EF4-FFF2-40B4-BE49-F238E27FC236}">
                <a16:creationId xmlns:a16="http://schemas.microsoft.com/office/drawing/2014/main" id="{1E94182B-3EEB-5B40-B2C6-E22B2CF6B159}"/>
              </a:ext>
            </a:extLst>
          </p:cNvPr>
          <p:cNvSpPr/>
          <p:nvPr/>
        </p:nvSpPr>
        <p:spPr>
          <a:xfrm>
            <a:off x="8964804" y="5110428"/>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delete</a:t>
            </a:r>
          </a:p>
        </p:txBody>
      </p:sp>
      <p:cxnSp>
        <p:nvCxnSpPr>
          <p:cNvPr id="14" name="Straight Arrow Connector 13">
            <a:extLst>
              <a:ext uri="{FF2B5EF4-FFF2-40B4-BE49-F238E27FC236}">
                <a16:creationId xmlns:a16="http://schemas.microsoft.com/office/drawing/2014/main" id="{F6BD48D8-520E-2148-B70C-7766B7CC8412}"/>
              </a:ext>
            </a:extLst>
          </p:cNvPr>
          <p:cNvCxnSpPr>
            <a:cxnSpLocks/>
            <a:stCxn id="7" idx="3"/>
            <a:endCxn id="8" idx="1"/>
          </p:cNvCxnSpPr>
          <p:nvPr/>
        </p:nvCxnSpPr>
        <p:spPr>
          <a:xfrm flipV="1">
            <a:off x="5657222" y="762422"/>
            <a:ext cx="3307582" cy="236303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DDD503-A6AE-1942-82C5-CA02E031FE38}"/>
              </a:ext>
            </a:extLst>
          </p:cNvPr>
          <p:cNvCxnSpPr>
            <a:stCxn id="7" idx="3"/>
            <a:endCxn id="9" idx="1"/>
          </p:cNvCxnSpPr>
          <p:nvPr/>
        </p:nvCxnSpPr>
        <p:spPr>
          <a:xfrm flipV="1">
            <a:off x="5657222" y="1941429"/>
            <a:ext cx="3307582" cy="118403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E9C2E0-9AB3-2C41-9827-700EB5CA98FA}"/>
              </a:ext>
            </a:extLst>
          </p:cNvPr>
          <p:cNvCxnSpPr>
            <a:cxnSpLocks/>
            <a:stCxn id="7" idx="3"/>
            <a:endCxn id="10" idx="1"/>
          </p:cNvCxnSpPr>
          <p:nvPr/>
        </p:nvCxnSpPr>
        <p:spPr>
          <a:xfrm flipV="1">
            <a:off x="5657222" y="3120436"/>
            <a:ext cx="3307582" cy="50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770D50-71E4-8947-800E-31D19CEF706B}"/>
              </a:ext>
            </a:extLst>
          </p:cNvPr>
          <p:cNvCxnSpPr>
            <a:stCxn id="7" idx="3"/>
            <a:endCxn id="11" idx="1"/>
          </p:cNvCxnSpPr>
          <p:nvPr/>
        </p:nvCxnSpPr>
        <p:spPr>
          <a:xfrm>
            <a:off x="5657222" y="3125460"/>
            <a:ext cx="3307582" cy="1173983"/>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FFEBCF-5E03-734C-9CAE-6B5BFD9EC5D0}"/>
              </a:ext>
            </a:extLst>
          </p:cNvPr>
          <p:cNvCxnSpPr>
            <a:stCxn id="7" idx="3"/>
            <a:endCxn id="12" idx="1"/>
          </p:cNvCxnSpPr>
          <p:nvPr/>
        </p:nvCxnSpPr>
        <p:spPr>
          <a:xfrm>
            <a:off x="5657222" y="3125460"/>
            <a:ext cx="3307582" cy="240406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DA8E3FCE-EB34-D443-B7C7-6726F15A2D8E}"/>
              </a:ext>
            </a:extLst>
          </p:cNvPr>
          <p:cNvSpPr/>
          <p:nvPr/>
        </p:nvSpPr>
        <p:spPr>
          <a:xfrm>
            <a:off x="422031" y="6440993"/>
            <a:ext cx="6893169" cy="874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Usecase-1: Local Backend</a:t>
            </a:r>
          </a:p>
        </p:txBody>
      </p:sp>
      <p:sp>
        <p:nvSpPr>
          <p:cNvPr id="27" name="Rounded Rectangle 26">
            <a:extLst>
              <a:ext uri="{FF2B5EF4-FFF2-40B4-BE49-F238E27FC236}">
                <a16:creationId xmlns:a16="http://schemas.microsoft.com/office/drawing/2014/main" id="{815A4393-6E85-2E4E-80B1-0FEF1301E1DF}"/>
              </a:ext>
            </a:extLst>
          </p:cNvPr>
          <p:cNvSpPr/>
          <p:nvPr/>
        </p:nvSpPr>
        <p:spPr>
          <a:xfrm>
            <a:off x="7558036" y="6422154"/>
            <a:ext cx="6893169" cy="8742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Usecase-2: Remote Backend</a:t>
            </a:r>
          </a:p>
        </p:txBody>
      </p:sp>
    </p:spTree>
    <p:extLst>
      <p:ext uri="{BB962C8B-B14F-4D97-AF65-F5344CB8AC3E}">
        <p14:creationId xmlns:p14="http://schemas.microsoft.com/office/powerpoint/2010/main" val="8754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Provisioners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96678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dirty="0"/>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Provisioners can be used to </a:t>
            </a:r>
            <a:r>
              <a:rPr lang="en-IN" sz="3000" dirty="0">
                <a:solidFill>
                  <a:srgbClr val="FFFF00"/>
                </a:solidFill>
              </a:rPr>
              <a:t>model specific actions </a:t>
            </a:r>
            <a:r>
              <a:rPr lang="en-IN" sz="3000" dirty="0"/>
              <a:t>on the </a:t>
            </a:r>
            <a:r>
              <a:rPr lang="en-IN" sz="3000" dirty="0">
                <a:solidFill>
                  <a:srgbClr val="FFFF00"/>
                </a:solidFill>
              </a:rPr>
              <a:t>local machine</a:t>
            </a:r>
            <a:r>
              <a:rPr lang="en-IN" sz="3000" dirty="0"/>
              <a:t> or on a </a:t>
            </a:r>
            <a:r>
              <a:rPr lang="en-IN" sz="3000" dirty="0">
                <a:solidFill>
                  <a:srgbClr val="FFFF00"/>
                </a:solidFill>
              </a:rPr>
              <a:t>remote machine</a:t>
            </a:r>
            <a:r>
              <a:rPr lang="en-IN" sz="3000" dirty="0"/>
              <a:t> in order to </a:t>
            </a:r>
            <a:r>
              <a:rPr lang="en-IN" sz="3000" dirty="0">
                <a:solidFill>
                  <a:srgbClr val="FFFF00"/>
                </a:solidFill>
              </a:rPr>
              <a:t>prepare servers</a:t>
            </a:r>
            <a:endParaRPr lang="en-US" sz="3000" dirty="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Passing </a:t>
            </a:r>
            <a:r>
              <a:rPr lang="en-US" sz="3000" dirty="0">
                <a:solidFill>
                  <a:srgbClr val="FFFF00"/>
                </a:solidFill>
              </a:rPr>
              <a:t>data</a:t>
            </a:r>
            <a:r>
              <a:rPr lang="en-US" sz="3000" dirty="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Running </a:t>
            </a:r>
            <a:r>
              <a:rPr lang="en-IN" sz="3000" dirty="0">
                <a:solidFill>
                  <a:srgbClr val="FFFF00"/>
                </a:solidFill>
              </a:rPr>
              <a:t>configuration management </a:t>
            </a:r>
            <a:r>
              <a:rPr lang="en-IN" sz="3000" dirty="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Provisioners are a </a:t>
            </a:r>
            <a:r>
              <a:rPr lang="en-IN" sz="3000" dirty="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First-class</a:t>
            </a:r>
            <a:r>
              <a:rPr lang="en-IN" sz="3000" dirty="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Creation-Time</a:t>
            </a:r>
            <a:r>
              <a:rPr lang="en-IN" sz="3000" dirty="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Destroy-Time</a:t>
            </a:r>
            <a:r>
              <a:rPr lang="en-IN" sz="3000" dirty="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Failure Behaviour: Continue: </a:t>
            </a:r>
            <a:r>
              <a:rPr lang="en-IN" sz="3000" dirty="0">
                <a:solidFill>
                  <a:schemeClr val="bg1"/>
                </a:solidFill>
              </a:rPr>
              <a:t>Ignore the error and continue with </a:t>
            </a:r>
            <a:r>
              <a:rPr lang="en-IN" sz="3000" dirty="0">
                <a:solidFill>
                  <a:srgbClr val="FFFF00"/>
                </a:solidFill>
              </a:rPr>
              <a:t>creation or destruction</a:t>
            </a:r>
            <a:r>
              <a:rPr lang="en-IN" sz="3000" dirty="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solidFill>
                  <a:srgbClr val="FFFF00"/>
                </a:solidFill>
              </a:rPr>
              <a:t>Failure Behaviour: Fail: </a:t>
            </a:r>
            <a:r>
              <a:rPr lang="en-IN" sz="2600" dirty="0">
                <a:solidFill>
                  <a:schemeClr val="bg1"/>
                </a:solidFill>
              </a:rPr>
              <a:t>Raise an error and stop applying (the default </a:t>
            </a:r>
            <a:r>
              <a:rPr lang="en-IN" sz="2600" dirty="0" err="1">
                <a:solidFill>
                  <a:schemeClr val="bg1"/>
                </a:solidFill>
              </a:rPr>
              <a:t>behavior</a:t>
            </a:r>
            <a:r>
              <a:rPr lang="en-IN" sz="2600" dirty="0">
                <a:solidFill>
                  <a:schemeClr val="bg1"/>
                </a:solidFill>
              </a:rPr>
              <a:t>). If creation provisioner, </a:t>
            </a:r>
            <a:r>
              <a:rPr lang="en-IN" sz="2600" dirty="0">
                <a:solidFill>
                  <a:srgbClr val="C00000"/>
                </a:solidFill>
              </a:rPr>
              <a:t>taint</a:t>
            </a:r>
            <a:r>
              <a:rPr lang="en-IN" sz="2600" dirty="0">
                <a:solidFill>
                  <a:schemeClr val="bg1"/>
                </a:solidFill>
              </a:rPr>
              <a:t> resource</a:t>
            </a:r>
          </a:p>
        </p:txBody>
      </p:sp>
    </p:spTree>
    <p:extLst>
      <p:ext uri="{BB962C8B-B14F-4D97-AF65-F5344CB8AC3E}">
        <p14:creationId xmlns:p14="http://schemas.microsoft.com/office/powerpoint/2010/main" val="1878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0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22ADF1-CD34-AC47-B1C5-6A988F1F4C76}"/>
              </a:ext>
            </a:extLst>
          </p:cNvPr>
          <p:cNvSpPr>
            <a:spLocks noGrp="1"/>
          </p:cNvSpPr>
          <p:nvPr>
            <p:ph type="title"/>
          </p:nvPr>
        </p:nvSpPr>
        <p:spPr>
          <a:xfrm>
            <a:off x="855115" y="-243212"/>
            <a:ext cx="12618720" cy="1188851"/>
          </a:xfrm>
        </p:spPr>
        <p:txBody>
          <a:bodyPr/>
          <a:lstStyle/>
          <a:p>
            <a:r>
              <a:rPr lang="en-US" dirty="0"/>
              <a:t>Connection Block</a:t>
            </a:r>
          </a:p>
        </p:txBody>
      </p:sp>
      <p:pic>
        <p:nvPicPr>
          <p:cNvPr id="5" name="Picture 4">
            <a:extLst>
              <a:ext uri="{FF2B5EF4-FFF2-40B4-BE49-F238E27FC236}">
                <a16:creationId xmlns:a16="http://schemas.microsoft.com/office/drawing/2014/main" id="{8C033418-59E2-3F43-AEA2-125E3D0B7C7C}"/>
              </a:ext>
            </a:extLst>
          </p:cNvPr>
          <p:cNvPicPr>
            <a:picLocks noChangeAspect="1"/>
          </p:cNvPicPr>
          <p:nvPr/>
        </p:nvPicPr>
        <p:blipFill>
          <a:blip r:embed="rId2"/>
          <a:stretch>
            <a:fillRect/>
          </a:stretch>
        </p:blipFill>
        <p:spPr>
          <a:xfrm>
            <a:off x="2774392" y="3736866"/>
            <a:ext cx="9081616" cy="3311717"/>
          </a:xfrm>
          <a:prstGeom prst="rect">
            <a:avLst/>
          </a:prstGeom>
        </p:spPr>
      </p:pic>
      <p:sp>
        <p:nvSpPr>
          <p:cNvPr id="6" name="Rounded Rectangle 5">
            <a:extLst>
              <a:ext uri="{FF2B5EF4-FFF2-40B4-BE49-F238E27FC236}">
                <a16:creationId xmlns:a16="http://schemas.microsoft.com/office/drawing/2014/main" id="{F3D75BDA-1614-8D47-A807-366E9A5B9721}"/>
              </a:ext>
            </a:extLst>
          </p:cNvPr>
          <p:cNvSpPr/>
          <p:nvPr/>
        </p:nvSpPr>
        <p:spPr>
          <a:xfrm>
            <a:off x="131717" y="945639"/>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Most provisioners require </a:t>
            </a:r>
            <a:r>
              <a:rPr lang="en-IN" sz="3000" dirty="0">
                <a:solidFill>
                  <a:srgbClr val="FFFF00"/>
                </a:solidFill>
              </a:rPr>
              <a:t>access</a:t>
            </a:r>
            <a:r>
              <a:rPr lang="en-IN" sz="3000" dirty="0"/>
              <a:t> to the </a:t>
            </a:r>
            <a:r>
              <a:rPr lang="en-IN" sz="3000" dirty="0">
                <a:solidFill>
                  <a:srgbClr val="FFFF00"/>
                </a:solidFill>
              </a:rPr>
              <a:t>remote resource </a:t>
            </a:r>
            <a:r>
              <a:rPr lang="en-IN" sz="3000" dirty="0"/>
              <a:t>via </a:t>
            </a:r>
            <a:r>
              <a:rPr lang="en-IN" sz="3000" dirty="0">
                <a:solidFill>
                  <a:srgbClr val="FFFF00"/>
                </a:solidFill>
              </a:rPr>
              <a:t>SSH</a:t>
            </a:r>
            <a:r>
              <a:rPr lang="en-IN" sz="3000" dirty="0"/>
              <a:t> or </a:t>
            </a:r>
            <a:r>
              <a:rPr lang="en-IN" sz="3000" dirty="0" err="1">
                <a:solidFill>
                  <a:srgbClr val="FFFF00"/>
                </a:solidFill>
              </a:rPr>
              <a:t>WinRM</a:t>
            </a:r>
            <a:r>
              <a:rPr lang="en-IN" sz="3000" dirty="0"/>
              <a:t>, and expect a nested </a:t>
            </a:r>
            <a:r>
              <a:rPr lang="en-IN" sz="3000" dirty="0">
                <a:solidFill>
                  <a:srgbClr val="FFFF00"/>
                </a:solidFill>
              </a:rPr>
              <a:t>connection block </a:t>
            </a:r>
            <a:r>
              <a:rPr lang="en-IN" sz="3000" dirty="0"/>
              <a:t>with details about how to </a:t>
            </a:r>
            <a:r>
              <a:rPr lang="en-IN" sz="3000" dirty="0">
                <a:solidFill>
                  <a:srgbClr val="FFFF00"/>
                </a:solidFill>
              </a:rPr>
              <a:t>connect</a:t>
            </a:r>
            <a:r>
              <a:rPr lang="en-IN" sz="3000" dirty="0"/>
              <a:t>.</a:t>
            </a:r>
            <a:endParaRPr lang="en-US" sz="3000" dirty="0"/>
          </a:p>
        </p:txBody>
      </p:sp>
      <p:sp>
        <p:nvSpPr>
          <p:cNvPr id="7" name="Rounded Rectangle 6">
            <a:extLst>
              <a:ext uri="{FF2B5EF4-FFF2-40B4-BE49-F238E27FC236}">
                <a16:creationId xmlns:a16="http://schemas.microsoft.com/office/drawing/2014/main" id="{9CC54F4F-0E49-AC47-8DD7-90DC8DD86488}"/>
              </a:ext>
            </a:extLst>
          </p:cNvPr>
          <p:cNvSpPr/>
          <p:nvPr/>
        </p:nvSpPr>
        <p:spPr>
          <a:xfrm>
            <a:off x="131717" y="2134490"/>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solidFill>
                  <a:srgbClr val="FFFF00"/>
                </a:solidFill>
              </a:rPr>
              <a:t>Expressions</a:t>
            </a:r>
            <a:r>
              <a:rPr lang="en-IN" sz="3000" dirty="0"/>
              <a:t> in connection blocks </a:t>
            </a:r>
            <a:r>
              <a:rPr lang="en-IN" sz="3000" dirty="0">
                <a:solidFill>
                  <a:srgbClr val="C00000"/>
                </a:solidFill>
              </a:rPr>
              <a:t>cannot</a:t>
            </a:r>
            <a:r>
              <a:rPr lang="en-IN" sz="3000" dirty="0"/>
              <a:t> refer to their parent resource by </a:t>
            </a:r>
            <a:r>
              <a:rPr lang="en-IN" sz="3000" dirty="0">
                <a:solidFill>
                  <a:srgbClr val="FFFF00"/>
                </a:solidFill>
              </a:rPr>
              <a:t>name</a:t>
            </a:r>
            <a:r>
              <a:rPr lang="en-IN" sz="3000" dirty="0"/>
              <a:t>. Instead, they can use the special </a:t>
            </a:r>
            <a:r>
              <a:rPr lang="en-IN" sz="3000" dirty="0">
                <a:solidFill>
                  <a:srgbClr val="FFFF00"/>
                </a:solidFill>
              </a:rPr>
              <a:t>self object.</a:t>
            </a:r>
            <a:endParaRPr lang="en-US" sz="3000" dirty="0">
              <a:solidFill>
                <a:srgbClr val="FFFF00"/>
              </a:solidFill>
            </a:endParaRPr>
          </a:p>
        </p:txBody>
      </p:sp>
    </p:spTree>
    <p:extLst>
      <p:ext uri="{BB962C8B-B14F-4D97-AF65-F5344CB8AC3E}">
        <p14:creationId xmlns:p14="http://schemas.microsoft.com/office/powerpoint/2010/main" val="33831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File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t>File Provisioner is used to </a:t>
            </a:r>
            <a:r>
              <a:rPr lang="en-US" dirty="0">
                <a:solidFill>
                  <a:srgbClr val="FFFF00"/>
                </a:solidFill>
              </a:rPr>
              <a:t>copy files or directories </a:t>
            </a:r>
            <a:r>
              <a:rPr lang="en-US" dirty="0"/>
              <a:t>from the </a:t>
            </a:r>
            <a:r>
              <a:rPr lang="en-US" dirty="0">
                <a:solidFill>
                  <a:srgbClr val="FFFF00"/>
                </a:solidFill>
              </a:rPr>
              <a:t>machine executing Terraform </a:t>
            </a:r>
            <a:r>
              <a:rPr lang="en-US" dirty="0"/>
              <a:t>to the </a:t>
            </a:r>
            <a:r>
              <a:rPr lang="en-US" dirty="0">
                <a:solidFill>
                  <a:srgbClr val="FFFF00"/>
                </a:solidFill>
              </a:rPr>
              <a:t>newly created resource</a:t>
            </a:r>
            <a:r>
              <a:rPr lang="en-US" dirty="0"/>
              <a:t>.</a:t>
            </a:r>
          </a:p>
          <a:p>
            <a:pPr marL="342900" indent="-342900">
              <a:buFont typeface="Arial" panose="020B0604020202020204" pitchFamily="34" charset="0"/>
              <a:buChar char="•"/>
            </a:pPr>
            <a:r>
              <a:rPr lang="en-US" dirty="0"/>
              <a:t>The file provisioner supports both </a:t>
            </a:r>
            <a:r>
              <a:rPr lang="en-US" dirty="0" err="1">
                <a:solidFill>
                  <a:srgbClr val="FFFF00"/>
                </a:solidFill>
              </a:rPr>
              <a:t>ssh</a:t>
            </a:r>
            <a:r>
              <a:rPr lang="en-US" dirty="0"/>
              <a:t> and </a:t>
            </a:r>
            <a:r>
              <a:rPr lang="en-US" dirty="0" err="1">
                <a:solidFill>
                  <a:srgbClr val="FFFF00"/>
                </a:solidFill>
              </a:rPr>
              <a:t>winrm</a:t>
            </a:r>
            <a:r>
              <a:rPr lang="en-US" dirty="0"/>
              <a:t> type of connections</a:t>
            </a:r>
          </a:p>
        </p:txBody>
      </p:sp>
      <p:pic>
        <p:nvPicPr>
          <p:cNvPr id="12" name="Picture 11">
            <a:extLst>
              <a:ext uri="{FF2B5EF4-FFF2-40B4-BE49-F238E27FC236}">
                <a16:creationId xmlns:a16="http://schemas.microsoft.com/office/drawing/2014/main" id="{79BC951F-D054-C741-B14D-8CF1E5579A2D}"/>
              </a:ext>
            </a:extLst>
          </p:cNvPr>
          <p:cNvPicPr>
            <a:picLocks noChangeAspect="1"/>
          </p:cNvPicPr>
          <p:nvPr/>
        </p:nvPicPr>
        <p:blipFill>
          <a:blip r:embed="rId2"/>
          <a:stretch>
            <a:fillRect/>
          </a:stretch>
        </p:blipFill>
        <p:spPr>
          <a:xfrm>
            <a:off x="1368242" y="2664801"/>
            <a:ext cx="5565119" cy="4934492"/>
          </a:xfrm>
          <a:prstGeom prst="rect">
            <a:avLst/>
          </a:prstGeom>
        </p:spPr>
      </p:pic>
      <p:pic>
        <p:nvPicPr>
          <p:cNvPr id="15" name="Picture 14">
            <a:extLst>
              <a:ext uri="{FF2B5EF4-FFF2-40B4-BE49-F238E27FC236}">
                <a16:creationId xmlns:a16="http://schemas.microsoft.com/office/drawing/2014/main" id="{0437E9E6-6D23-8B4D-8E9C-A041F0771364}"/>
              </a:ext>
            </a:extLst>
          </p:cNvPr>
          <p:cNvPicPr>
            <a:picLocks noChangeAspect="1"/>
          </p:cNvPicPr>
          <p:nvPr/>
        </p:nvPicPr>
        <p:blipFill>
          <a:blip r:embed="rId3"/>
          <a:stretch>
            <a:fillRect/>
          </a:stretch>
        </p:blipFill>
        <p:spPr>
          <a:xfrm>
            <a:off x="7950759" y="2700266"/>
            <a:ext cx="4891035" cy="4899027"/>
          </a:xfrm>
          <a:prstGeom prst="rect">
            <a:avLst/>
          </a:prstGeom>
        </p:spPr>
      </p:pic>
    </p:spTree>
    <p:extLst>
      <p:ext uri="{BB962C8B-B14F-4D97-AF65-F5344CB8AC3E}">
        <p14:creationId xmlns:p14="http://schemas.microsoft.com/office/powerpoint/2010/main" val="197154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local-exec </a:t>
            </a:r>
            <a:r>
              <a:rPr lang="en-IN" sz="2500" dirty="0"/>
              <a:t>provisioner </a:t>
            </a:r>
            <a:r>
              <a:rPr lang="en-IN" sz="2500" dirty="0">
                <a:solidFill>
                  <a:srgbClr val="FFFF00"/>
                </a:solidFill>
              </a:rPr>
              <a:t>invokes a local executable </a:t>
            </a:r>
            <a:r>
              <a:rPr lang="en-IN" sz="2500" dirty="0"/>
              <a:t>after a resource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invokes a </a:t>
            </a:r>
            <a:r>
              <a:rPr lang="en-IN" sz="2500" dirty="0">
                <a:solidFill>
                  <a:srgbClr val="FFFF00"/>
                </a:solidFill>
              </a:rPr>
              <a:t>process on the machine running Terraform</a:t>
            </a:r>
            <a:r>
              <a:rPr lang="en-IN" sz="2500" dirty="0"/>
              <a:t>, not on the resource. </a:t>
            </a:r>
            <a:endParaRPr lang="en-US" sz="2500" dirty="0"/>
          </a:p>
        </p:txBody>
      </p:sp>
      <p:pic>
        <p:nvPicPr>
          <p:cNvPr id="3" name="Picture 2">
            <a:extLst>
              <a:ext uri="{FF2B5EF4-FFF2-40B4-BE49-F238E27FC236}">
                <a16:creationId xmlns:a16="http://schemas.microsoft.com/office/drawing/2014/main" id="{F3AE21D7-D9C8-974B-AE4B-9B7580E8A353}"/>
              </a:ext>
            </a:extLst>
          </p:cNvPr>
          <p:cNvPicPr>
            <a:picLocks noChangeAspect="1"/>
          </p:cNvPicPr>
          <p:nvPr/>
        </p:nvPicPr>
        <p:blipFill>
          <a:blip r:embed="rId2"/>
          <a:stretch>
            <a:fillRect/>
          </a:stretch>
        </p:blipFill>
        <p:spPr>
          <a:xfrm>
            <a:off x="401933" y="2568178"/>
            <a:ext cx="13575323" cy="4697619"/>
          </a:xfrm>
          <a:prstGeom prst="rect">
            <a:avLst/>
          </a:prstGeom>
        </p:spPr>
      </p:pic>
    </p:spTree>
    <p:extLst>
      <p:ext uri="{BB962C8B-B14F-4D97-AF65-F5344CB8AC3E}">
        <p14:creationId xmlns:p14="http://schemas.microsoft.com/office/powerpoint/2010/main" val="380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148361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148361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remote-exec</a:t>
            </a:r>
            <a:r>
              <a:rPr lang="en-IN" sz="2500" dirty="0"/>
              <a:t> provisioner </a:t>
            </a:r>
            <a:r>
              <a:rPr lang="en-IN" sz="2500" dirty="0">
                <a:solidFill>
                  <a:srgbClr val="FFFF00"/>
                </a:solidFill>
              </a:rPr>
              <a:t>invokes a script on a remote resource </a:t>
            </a:r>
            <a:r>
              <a:rPr lang="en-IN" sz="2500" dirty="0"/>
              <a:t>after it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can be used to </a:t>
            </a:r>
            <a:r>
              <a:rPr lang="en-IN" sz="2500" dirty="0">
                <a:solidFill>
                  <a:srgbClr val="FFFF00"/>
                </a:solidFill>
              </a:rPr>
              <a:t>run a configuration management tool</a:t>
            </a:r>
            <a:r>
              <a:rPr lang="en-IN" sz="2500" dirty="0"/>
              <a:t>, </a:t>
            </a:r>
            <a:r>
              <a:rPr lang="en-IN" sz="2500" dirty="0">
                <a:solidFill>
                  <a:srgbClr val="FFFF00"/>
                </a:solidFill>
              </a:rPr>
              <a:t>bootstrap</a:t>
            </a:r>
            <a:r>
              <a:rPr lang="en-IN" sz="2500" dirty="0"/>
              <a:t> into a cluster, etc. </a:t>
            </a:r>
            <a:endParaRPr lang="en-US" sz="2500" dirty="0"/>
          </a:p>
        </p:txBody>
      </p:sp>
      <p:pic>
        <p:nvPicPr>
          <p:cNvPr id="5" name="Picture 4">
            <a:extLst>
              <a:ext uri="{FF2B5EF4-FFF2-40B4-BE49-F238E27FC236}">
                <a16:creationId xmlns:a16="http://schemas.microsoft.com/office/drawing/2014/main" id="{051A91B8-0E5D-AC4B-AAC0-D03723602A3F}"/>
              </a:ext>
            </a:extLst>
          </p:cNvPr>
          <p:cNvPicPr>
            <a:picLocks noChangeAspect="1"/>
          </p:cNvPicPr>
          <p:nvPr/>
        </p:nvPicPr>
        <p:blipFill>
          <a:blip r:embed="rId2"/>
          <a:stretch>
            <a:fillRect/>
          </a:stretch>
        </p:blipFill>
        <p:spPr>
          <a:xfrm>
            <a:off x="2735455" y="2629465"/>
            <a:ext cx="9744598" cy="4795931"/>
          </a:xfrm>
          <a:prstGeom prst="rect">
            <a:avLst/>
          </a:prstGeom>
        </p:spPr>
      </p:pic>
    </p:spTree>
    <p:extLst>
      <p:ext uri="{BB962C8B-B14F-4D97-AF65-F5344CB8AC3E}">
        <p14:creationId xmlns:p14="http://schemas.microsoft.com/office/powerpoint/2010/main" val="186941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52180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null_resource</a:t>
            </a:r>
            <a:endParaRPr lang="en-US" sz="3000" dirty="0"/>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5218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If you need to run provisioners </a:t>
            </a:r>
            <a:r>
              <a:rPr lang="en-IN" sz="2500" dirty="0">
                <a:solidFill>
                  <a:srgbClr val="FFFF00"/>
                </a:solidFill>
              </a:rPr>
              <a:t>that aren't directly associated </a:t>
            </a:r>
            <a:r>
              <a:rPr lang="en-IN" sz="2500" dirty="0"/>
              <a:t>with a specific resource, you can associate them with a </a:t>
            </a:r>
            <a:r>
              <a:rPr lang="en-IN" sz="2500" dirty="0" err="1">
                <a:solidFill>
                  <a:srgbClr val="FFFF00"/>
                </a:solidFill>
              </a:rPr>
              <a:t>null_resource</a:t>
            </a:r>
            <a:r>
              <a:rPr lang="en-IN" sz="2500" dirty="0"/>
              <a:t>.</a:t>
            </a:r>
          </a:p>
          <a:p>
            <a:pPr marL="342900" indent="-342900">
              <a:buFont typeface="Arial" panose="020B0604020202020204" pitchFamily="34" charset="0"/>
              <a:buChar char="•"/>
            </a:pPr>
            <a:r>
              <a:rPr lang="en-US" sz="2500" dirty="0"/>
              <a:t>Instances of </a:t>
            </a:r>
            <a:r>
              <a:rPr lang="en-US" sz="2500" dirty="0" err="1">
                <a:solidFill>
                  <a:srgbClr val="FFFF00"/>
                </a:solidFill>
              </a:rPr>
              <a:t>null_resource</a:t>
            </a:r>
            <a:r>
              <a:rPr lang="en-US" sz="2500" dirty="0">
                <a:solidFill>
                  <a:srgbClr val="FFFF00"/>
                </a:solidFill>
              </a:rPr>
              <a:t> </a:t>
            </a:r>
            <a:r>
              <a:rPr lang="en-US" sz="2500" dirty="0"/>
              <a:t>are treated like normal resources, but they </a:t>
            </a:r>
            <a:r>
              <a:rPr lang="en-US" sz="2500" dirty="0">
                <a:solidFill>
                  <a:srgbClr val="FFFF00"/>
                </a:solidFill>
              </a:rPr>
              <a:t>don't do anything.</a:t>
            </a:r>
            <a:r>
              <a:rPr lang="en-US" sz="2500" dirty="0"/>
              <a:t> </a:t>
            </a:r>
          </a:p>
          <a:p>
            <a:pPr marL="342900" indent="-342900">
              <a:buFont typeface="Arial" panose="020B0604020202020204" pitchFamily="34" charset="0"/>
              <a:buChar char="•"/>
            </a:pPr>
            <a:r>
              <a:rPr lang="en-US" sz="2500" dirty="0"/>
              <a:t>Same as other resource, you can configure </a:t>
            </a:r>
            <a:r>
              <a:rPr lang="en-US" sz="2500" dirty="0">
                <a:solidFill>
                  <a:srgbClr val="FFFF00"/>
                </a:solidFill>
              </a:rPr>
              <a:t>provisioners</a:t>
            </a:r>
            <a:r>
              <a:rPr lang="en-US" sz="2500" dirty="0"/>
              <a:t> and </a:t>
            </a:r>
            <a:r>
              <a:rPr lang="en-US" sz="2500" dirty="0">
                <a:solidFill>
                  <a:srgbClr val="FFFF00"/>
                </a:solidFill>
              </a:rPr>
              <a:t>connection details</a:t>
            </a:r>
            <a:r>
              <a:rPr lang="en-US" sz="2500" dirty="0"/>
              <a:t> on a </a:t>
            </a:r>
            <a:r>
              <a:rPr lang="en-US" sz="2500" dirty="0" err="1"/>
              <a:t>null_resource</a:t>
            </a:r>
            <a:r>
              <a:rPr lang="en-US" sz="2500" dirty="0"/>
              <a:t>. </a:t>
            </a:r>
          </a:p>
        </p:txBody>
      </p:sp>
      <p:pic>
        <p:nvPicPr>
          <p:cNvPr id="7" name="Picture 6">
            <a:extLst>
              <a:ext uri="{FF2B5EF4-FFF2-40B4-BE49-F238E27FC236}">
                <a16:creationId xmlns:a16="http://schemas.microsoft.com/office/drawing/2014/main" id="{8E0E8E4B-0852-3041-A069-6DCAB755F96A}"/>
              </a:ext>
            </a:extLst>
          </p:cNvPr>
          <p:cNvPicPr>
            <a:picLocks noChangeAspect="1"/>
          </p:cNvPicPr>
          <p:nvPr/>
        </p:nvPicPr>
        <p:blipFill>
          <a:blip r:embed="rId2"/>
          <a:stretch>
            <a:fillRect/>
          </a:stretch>
        </p:blipFill>
        <p:spPr>
          <a:xfrm>
            <a:off x="9661510" y="3738160"/>
            <a:ext cx="4182730" cy="3888390"/>
          </a:xfrm>
          <a:prstGeom prst="rect">
            <a:avLst/>
          </a:prstGeom>
        </p:spPr>
      </p:pic>
      <p:pic>
        <p:nvPicPr>
          <p:cNvPr id="8" name="Picture 7">
            <a:extLst>
              <a:ext uri="{FF2B5EF4-FFF2-40B4-BE49-F238E27FC236}">
                <a16:creationId xmlns:a16="http://schemas.microsoft.com/office/drawing/2014/main" id="{DB6EDED5-DDAD-F940-8159-27BF7EEAFB02}"/>
              </a:ext>
            </a:extLst>
          </p:cNvPr>
          <p:cNvPicPr>
            <a:picLocks noChangeAspect="1"/>
          </p:cNvPicPr>
          <p:nvPr/>
        </p:nvPicPr>
        <p:blipFill>
          <a:blip r:embed="rId3"/>
          <a:stretch>
            <a:fillRect/>
          </a:stretch>
        </p:blipFill>
        <p:spPr>
          <a:xfrm>
            <a:off x="396506" y="3570584"/>
            <a:ext cx="6446421" cy="4024408"/>
          </a:xfrm>
          <a:prstGeom prst="rect">
            <a:avLst/>
          </a:prstGeom>
        </p:spPr>
      </p:pic>
    </p:spTree>
    <p:extLst>
      <p:ext uri="{BB962C8B-B14F-4D97-AF65-F5344CB8AC3E}">
        <p14:creationId xmlns:p14="http://schemas.microsoft.com/office/powerpoint/2010/main" val="21632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dirty="0"/>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4109599"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AWS CLI</a:t>
            </a:r>
          </a:p>
        </p:txBody>
      </p:sp>
      <p:sp>
        <p:nvSpPr>
          <p:cNvPr id="8" name="Rectangle 7">
            <a:extLst>
              <a:ext uri="{FF2B5EF4-FFF2-40B4-BE49-F238E27FC236}">
                <a16:creationId xmlns:a16="http://schemas.microsoft.com/office/drawing/2014/main" id="{42C409BC-89C9-D34F-A3E5-578D630C6A18}"/>
              </a:ext>
            </a:extLst>
          </p:cNvPr>
          <p:cNvSpPr/>
          <p:nvPr/>
        </p:nvSpPr>
        <p:spPr>
          <a:xfrm>
            <a:off x="8364678" y="2001568"/>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11887199" y="2005412"/>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Windows OS</a:t>
            </a:r>
          </a:p>
        </p:txBody>
      </p:sp>
    </p:spTree>
    <p:extLst>
      <p:ext uri="{BB962C8B-B14F-4D97-AF65-F5344CB8AC3E}">
        <p14:creationId xmlns:p14="http://schemas.microsoft.com/office/powerpoint/2010/main" val="9559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D20E13-92AF-4002-AA2C-89CB3ECB0B6B}"/>
              </a:ext>
            </a:extLst>
          </p:cNvPr>
          <p:cNvSpPr/>
          <p:nvPr/>
        </p:nvSpPr>
        <p:spPr>
          <a:xfrm>
            <a:off x="3857106" y="3653135"/>
            <a:ext cx="6666808"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Thanks</a:t>
            </a:r>
          </a:p>
        </p:txBody>
      </p:sp>
    </p:spTree>
    <p:extLst>
      <p:ext uri="{BB962C8B-B14F-4D97-AF65-F5344CB8AC3E}">
        <p14:creationId xmlns:p14="http://schemas.microsoft.com/office/powerpoint/2010/main" val="211568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77982" y="267706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Command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98073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120808744"/>
              </p:ext>
            </p:extLst>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3990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2976072497"/>
              </p:ext>
            </p:extLst>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dirty="0"/>
              <a:t>Used to Initialize a working directory containing terraform config files</a:t>
            </a:r>
          </a:p>
          <a:p>
            <a:pPr marL="342900" indent="-342900">
              <a:buFont typeface="Arial" panose="020B0604020202020204" pitchFamily="34" charset="0"/>
              <a:buChar char="•"/>
            </a:pPr>
            <a:r>
              <a:rPr lang="en-IN" sz="1900" dirty="0"/>
              <a:t>This is the first command that should be run after writing a new Terraform configuration</a:t>
            </a:r>
          </a:p>
          <a:p>
            <a:pPr marL="342900" indent="-342900">
              <a:buFont typeface="Arial" panose="020B0604020202020204" pitchFamily="34" charset="0"/>
              <a:buChar char="•"/>
            </a:pPr>
            <a:r>
              <a:rPr lang="en-IN" sz="1900" dirty="0"/>
              <a:t>Downloads </a:t>
            </a:r>
            <a:r>
              <a:rPr lang="en-IN" sz="1900" dirty="0">
                <a:solidFill>
                  <a:srgbClr val="FFFF00"/>
                </a:solidFill>
              </a:rPr>
              <a:t>Providers</a:t>
            </a:r>
            <a:endParaRPr lang="en-US" sz="1900" dirty="0">
              <a:solidFill>
                <a:srgbClr val="FFFF00"/>
              </a:solidFill>
            </a:endParaRPr>
          </a:p>
          <a:p>
            <a:pPr marL="342900" indent="-342900">
              <a:buFont typeface="Arial" panose="020B0604020202020204" pitchFamily="34" charset="0"/>
              <a:buChar char="•"/>
            </a:pPr>
            <a:endParaRPr lang="en-US" sz="2000" dirty="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Validates the terraform configurations files in that respective directory to ensure they are </a:t>
            </a:r>
            <a:r>
              <a:rPr lang="en-US" sz="2000" dirty="0">
                <a:solidFill>
                  <a:srgbClr val="FFFF00"/>
                </a:solidFill>
              </a:rPr>
              <a:t>syntactically valid and internally consistent. </a:t>
            </a:r>
          </a:p>
          <a:p>
            <a:pPr marL="342900" indent="-342900">
              <a:buFont typeface="Arial" panose="020B0604020202020204" pitchFamily="34" charset="0"/>
              <a:buChar char="•"/>
            </a:pPr>
            <a:endParaRPr lang="en-US" sz="2000" dirty="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Creates an execution plan</a:t>
            </a:r>
          </a:p>
          <a:p>
            <a:pPr marL="342900" indent="-342900">
              <a:buFont typeface="Arial" panose="020B0604020202020204" pitchFamily="34" charset="0"/>
              <a:buChar char="•"/>
            </a:pPr>
            <a:r>
              <a:rPr lang="en-US" sz="2000" dirty="0"/>
              <a:t>Terraform performs a refresh and determines what actions are necessary to achieve the </a:t>
            </a:r>
            <a:r>
              <a:rPr lang="en-US" sz="2000" dirty="0">
                <a:solidFill>
                  <a:srgbClr val="FFFF00"/>
                </a:solidFill>
              </a:rPr>
              <a:t>desired state </a:t>
            </a:r>
            <a:r>
              <a:rPr lang="en-US" sz="2000" dirty="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Used to apply the changes required </a:t>
            </a:r>
            <a:r>
              <a:rPr lang="en-US" sz="2000" dirty="0">
                <a:solidFill>
                  <a:srgbClr val="FFFF00"/>
                </a:solidFill>
              </a:rPr>
              <a:t>to reach the desired state</a:t>
            </a:r>
            <a:r>
              <a:rPr lang="en-US" sz="2000" dirty="0"/>
              <a:t> of the configuration.</a:t>
            </a:r>
          </a:p>
          <a:p>
            <a:pPr marL="342900" indent="-342900">
              <a:buFont typeface="Arial" panose="020B0604020202020204" pitchFamily="34" charset="0"/>
              <a:buChar char="•"/>
            </a:pPr>
            <a:r>
              <a:rPr lang="en-IN" sz="2000" dirty="0"/>
              <a:t>By default, apply scans the current directory for the configuration and applies the changes appropriately.</a:t>
            </a:r>
            <a:endParaRPr lang="en-US" sz="2000" dirty="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t>Used to destroy the Terraform-managed infrastructure</a:t>
            </a:r>
          </a:p>
          <a:p>
            <a:pPr marL="342900" indent="-342900">
              <a:buFont typeface="Arial" panose="020B0604020202020204" pitchFamily="34" charset="0"/>
              <a:buChar char="•"/>
            </a:pPr>
            <a:r>
              <a:rPr lang="en-US" sz="2000" dirty="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5972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77982" y="267706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Language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65769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dirty="0"/>
              <a:t>Code in the Terraform language is stored in </a:t>
            </a:r>
            <a:r>
              <a:rPr lang="en-IN" dirty="0">
                <a:solidFill>
                  <a:srgbClr val="7030A0"/>
                </a:solidFill>
              </a:rPr>
              <a:t>plain text files </a:t>
            </a:r>
            <a:r>
              <a:rPr lang="en-IN" dirty="0"/>
              <a:t>with the </a:t>
            </a:r>
            <a:r>
              <a:rPr lang="en-IN" dirty="0">
                <a:solidFill>
                  <a:srgbClr val="7030A0"/>
                </a:solidFill>
              </a:rPr>
              <a:t>.</a:t>
            </a:r>
            <a:r>
              <a:rPr lang="en-IN" dirty="0" err="1">
                <a:solidFill>
                  <a:srgbClr val="7030A0"/>
                </a:solidFill>
              </a:rPr>
              <a:t>tf</a:t>
            </a:r>
            <a:r>
              <a:rPr lang="en-IN" dirty="0">
                <a:solidFill>
                  <a:srgbClr val="7030A0"/>
                </a:solidFill>
              </a:rPr>
              <a:t> </a:t>
            </a:r>
            <a:r>
              <a:rPr lang="en-IN" dirty="0"/>
              <a:t>file extension.</a:t>
            </a:r>
            <a:r>
              <a:rPr lang="en-US" dirty="0"/>
              <a:t> </a:t>
            </a:r>
          </a:p>
          <a:p>
            <a:r>
              <a:rPr lang="en-US" dirty="0"/>
              <a:t>There is also a </a:t>
            </a:r>
            <a:r>
              <a:rPr lang="en-US" dirty="0">
                <a:solidFill>
                  <a:srgbClr val="7030A0"/>
                </a:solidFill>
              </a:rPr>
              <a:t>JSON-based</a:t>
            </a:r>
            <a:r>
              <a:rPr lang="en-US" dirty="0"/>
              <a:t> variant of the language that is named with the </a:t>
            </a:r>
            <a:r>
              <a:rPr lang="en-US" dirty="0">
                <a:solidFill>
                  <a:srgbClr val="7030A0"/>
                </a:solidFill>
              </a:rPr>
              <a:t>.</a:t>
            </a:r>
            <a:r>
              <a:rPr lang="en-US" dirty="0" err="1">
                <a:solidFill>
                  <a:srgbClr val="7030A0"/>
                </a:solidFill>
              </a:rPr>
              <a:t>tf.json</a:t>
            </a:r>
            <a:r>
              <a:rPr lang="en-US" dirty="0">
                <a:solidFill>
                  <a:srgbClr val="7030A0"/>
                </a:solidFill>
              </a:rPr>
              <a:t> </a:t>
            </a:r>
            <a:r>
              <a:rPr lang="en-US" dirty="0"/>
              <a:t>file extension.</a:t>
            </a:r>
          </a:p>
          <a:p>
            <a:r>
              <a:rPr lang="en-US" dirty="0"/>
              <a:t>We can call the files containing terraform code as </a:t>
            </a:r>
            <a:r>
              <a:rPr lang="en-US" dirty="0">
                <a:solidFill>
                  <a:srgbClr val="7030A0"/>
                </a:solidFill>
              </a:rPr>
              <a:t>Terraform Configuration Files </a:t>
            </a:r>
            <a:r>
              <a:rPr lang="en-US" dirty="0"/>
              <a:t>or </a:t>
            </a:r>
            <a:r>
              <a:rPr lang="en-US" dirty="0">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dirty="0"/>
              <a:t>Terraform Language Basics – </a:t>
            </a:r>
            <a:r>
              <a:rPr lang="en-US" dirty="0">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 ending with </a:t>
            </a:r>
            <a:r>
              <a:rPr lang="en-US" dirty="0">
                <a:solidFill>
                  <a:srgbClr val="7030A0"/>
                </a:solidFill>
              </a:rPr>
              <a:t>.</a:t>
            </a:r>
            <a:r>
              <a:rPr lang="en-US" dirty="0" err="1">
                <a:solidFill>
                  <a:srgbClr val="7030A0"/>
                </a:solidFill>
              </a:rPr>
              <a:t>tf</a:t>
            </a:r>
            <a:r>
              <a:rPr lang="en-US" dirty="0">
                <a:solidFill>
                  <a:srgbClr val="7030A0"/>
                </a:solidFill>
              </a:rPr>
              <a:t> </a:t>
            </a:r>
            <a:r>
              <a:rPr lang="en-US" dirty="0"/>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34385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P spid="16" grpId="0" animBg="1"/>
      <p:bldP spid="21" grpId="0" animBg="1"/>
      <p:bldP spid="22"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dirty="0"/>
              <a:t>What is Infrastructure as Code ?</a:t>
            </a:r>
          </a:p>
        </p:txBody>
      </p:sp>
    </p:spTree>
    <p:extLst>
      <p:ext uri="{BB962C8B-B14F-4D97-AF65-F5344CB8AC3E}">
        <p14:creationId xmlns:p14="http://schemas.microsoft.com/office/powerpoint/2010/main" val="777673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92264" y="1408545"/>
            <a:ext cx="9232900" cy="4851400"/>
          </a:xfrm>
          <a:prstGeom prst="rect">
            <a:avLst/>
          </a:prstGeom>
        </p:spPr>
      </p:pic>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3" name="Rectangle 2">
            <a:extLst>
              <a:ext uri="{FF2B5EF4-FFF2-40B4-BE49-F238E27FC236}">
                <a16:creationId xmlns:a16="http://schemas.microsoft.com/office/drawing/2014/main" id="{1A518274-D2D2-1A4C-BB1D-5D91444F3288}"/>
              </a:ext>
            </a:extLst>
          </p:cNvPr>
          <p:cNvSpPr/>
          <p:nvPr/>
        </p:nvSpPr>
        <p:spPr>
          <a:xfrm>
            <a:off x="3283523" y="5101936"/>
            <a:ext cx="2597727"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21F315-8CDB-074B-9C27-40B37C497D64}"/>
              </a:ext>
            </a:extLst>
          </p:cNvPr>
          <p:cNvSpPr/>
          <p:nvPr/>
        </p:nvSpPr>
        <p:spPr>
          <a:xfrm>
            <a:off x="6251859" y="5101936"/>
            <a:ext cx="4357255"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cxnSp>
        <p:nvCxnSpPr>
          <p:cNvPr id="8" name="Straight Arrow Connector 7">
            <a:extLst>
              <a:ext uri="{FF2B5EF4-FFF2-40B4-BE49-F238E27FC236}">
                <a16:creationId xmlns:a16="http://schemas.microsoft.com/office/drawing/2014/main" id="{4640B18E-1C54-F94E-AFE5-25E5ECD14AFF}"/>
              </a:ext>
            </a:extLst>
          </p:cNvPr>
          <p:cNvCxnSpPr>
            <a:stCxn id="11" idx="3"/>
          </p:cNvCxnSpPr>
          <p:nvPr/>
        </p:nvCxnSpPr>
        <p:spPr>
          <a:xfrm flipV="1">
            <a:off x="2116277" y="5340349"/>
            <a:ext cx="116724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ECF984-F6EC-094E-9DA2-8978FE711215}"/>
              </a:ext>
            </a:extLst>
          </p:cNvPr>
          <p:cNvCxnSpPr>
            <a:stCxn id="12" idx="1"/>
          </p:cNvCxnSpPr>
          <p:nvPr/>
        </p:nvCxnSpPr>
        <p:spPr>
          <a:xfrm flipH="1" flipV="1">
            <a:off x="10609114" y="5559135"/>
            <a:ext cx="1907309"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9"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a:bodyPr>
          <a:lstStyle/>
          <a:p>
            <a:r>
              <a:rPr lang="en-US" dirty="0"/>
              <a:t>Terraform Language Basics – </a:t>
            </a:r>
            <a:r>
              <a:rPr lang="en-US" dirty="0">
                <a:solidFill>
                  <a:srgbClr val="7030A0"/>
                </a:solidFill>
              </a:rPr>
              <a:t>Configuration Syntax</a:t>
            </a:r>
            <a:endParaRPr lang="en-US" dirty="0"/>
          </a:p>
        </p:txBody>
      </p:sp>
      <p:pic>
        <p:nvPicPr>
          <p:cNvPr id="5" name="Picture 4">
            <a:extLst>
              <a:ext uri="{FF2B5EF4-FFF2-40B4-BE49-F238E27FC236}">
                <a16:creationId xmlns:a16="http://schemas.microsoft.com/office/drawing/2014/main" id="{FCA9F112-A450-8242-8A18-055FC32628AC}"/>
              </a:ext>
            </a:extLst>
          </p:cNvPr>
          <p:cNvPicPr>
            <a:picLocks noChangeAspect="1"/>
          </p:cNvPicPr>
          <p:nvPr/>
        </p:nvPicPr>
        <p:blipFill>
          <a:blip r:embed="rId2"/>
          <a:stretch>
            <a:fillRect/>
          </a:stretch>
        </p:blipFill>
        <p:spPr>
          <a:xfrm>
            <a:off x="2669886" y="2731078"/>
            <a:ext cx="11722100" cy="4762500"/>
          </a:xfrm>
          <a:prstGeom prst="rect">
            <a:avLst/>
          </a:prstGeom>
        </p:spPr>
      </p:pic>
      <p:sp>
        <p:nvSpPr>
          <p:cNvPr id="6" name="Rectangle 5">
            <a:extLst>
              <a:ext uri="{FF2B5EF4-FFF2-40B4-BE49-F238E27FC236}">
                <a16:creationId xmlns:a16="http://schemas.microsoft.com/office/drawing/2014/main" id="{673A1A5B-82F0-884A-B34C-9075ADD8D069}"/>
              </a:ext>
            </a:extLst>
          </p:cNvPr>
          <p:cNvSpPr/>
          <p:nvPr/>
        </p:nvSpPr>
        <p:spPr>
          <a:xfrm>
            <a:off x="4301836" y="1709287"/>
            <a:ext cx="9322724" cy="48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Line Comments with # or //</a:t>
            </a:r>
          </a:p>
        </p:txBody>
      </p:sp>
      <p:cxnSp>
        <p:nvCxnSpPr>
          <p:cNvPr id="8" name="Straight Arrow Connector 7">
            <a:extLst>
              <a:ext uri="{FF2B5EF4-FFF2-40B4-BE49-F238E27FC236}">
                <a16:creationId xmlns:a16="http://schemas.microsoft.com/office/drawing/2014/main" id="{CE8CAD09-5BE0-8D4F-8539-C2C7170AB6E7}"/>
              </a:ext>
            </a:extLst>
          </p:cNvPr>
          <p:cNvCxnSpPr>
            <a:stCxn id="6" idx="2"/>
          </p:cNvCxnSpPr>
          <p:nvPr/>
        </p:nvCxnSpPr>
        <p:spPr>
          <a:xfrm flipH="1">
            <a:off x="6213764" y="2197659"/>
            <a:ext cx="2749434" cy="72218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08149E-C440-B747-ABB8-9C67029240DA}"/>
              </a:ext>
            </a:extLst>
          </p:cNvPr>
          <p:cNvCxnSpPr>
            <a:stCxn id="6" idx="2"/>
          </p:cNvCxnSpPr>
          <p:nvPr/>
        </p:nvCxnSpPr>
        <p:spPr>
          <a:xfrm>
            <a:off x="8963198" y="2197659"/>
            <a:ext cx="3173384" cy="158463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Multi-line comment</a:t>
            </a:r>
          </a:p>
        </p:txBody>
      </p:sp>
      <p:cxnSp>
        <p:nvCxnSpPr>
          <p:cNvPr id="13" name="Elbow Connector 12">
            <a:extLst>
              <a:ext uri="{FF2B5EF4-FFF2-40B4-BE49-F238E27FC236}">
                <a16:creationId xmlns:a16="http://schemas.microsoft.com/office/drawing/2014/main" id="{A5AD1F1E-4E4E-0142-BCF2-7DB69252F118}"/>
              </a:ext>
            </a:extLst>
          </p:cNvPr>
          <p:cNvCxnSpPr>
            <a:stCxn id="11" idx="2"/>
          </p:cNvCxnSpPr>
          <p:nvPr/>
        </p:nvCxnSpPr>
        <p:spPr>
          <a:xfrm rot="16200000" flipH="1">
            <a:off x="1657350" y="4078431"/>
            <a:ext cx="1226127" cy="1859973"/>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7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10720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 Blocks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3319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dirty="0"/>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a:p>
            <a:pPr algn="ctr"/>
            <a:r>
              <a:rPr lang="en-US" sz="3000" dirty="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 block used to configure some </a:t>
            </a:r>
            <a:r>
              <a:rPr lang="en-US" dirty="0">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 </a:t>
            </a:r>
            <a:r>
              <a:rPr lang="en-US" dirty="0">
                <a:solidFill>
                  <a:srgbClr val="FFFF00"/>
                </a:solidFill>
              </a:rPr>
              <a:t>required Terraform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t>
            </a:r>
            <a:r>
              <a:rPr lang="en-US" dirty="0">
                <a:solidFill>
                  <a:srgbClr val="FFFF00"/>
                </a:solidFill>
              </a:rPr>
              <a:t>Provider Requirements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Configuring a Terraform Backend (</a:t>
            </a:r>
            <a:r>
              <a:rPr lang="en-US" dirty="0">
                <a:solidFill>
                  <a:srgbClr val="FFFF00"/>
                </a:solidFill>
              </a:rPr>
              <a:t>Terraform State</a:t>
            </a:r>
            <a:r>
              <a:rPr lang="en-US" dirty="0"/>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HEART</a:t>
            </a:r>
            <a:r>
              <a:rPr lang="en-US" dirty="0"/>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relies on providers to </a:t>
            </a:r>
            <a:r>
              <a:rPr lang="en-US" dirty="0">
                <a:solidFill>
                  <a:srgbClr val="FFFF00"/>
                </a:solidFill>
              </a:rPr>
              <a:t>interact</a:t>
            </a:r>
            <a:r>
              <a:rPr lang="en-US" dirty="0"/>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Declare providers for Terraform to </a:t>
            </a:r>
            <a:r>
              <a:rPr lang="en-US" dirty="0">
                <a:solidFill>
                  <a:srgbClr val="FFFF00"/>
                </a:solidFill>
              </a:rPr>
              <a:t>install</a:t>
            </a:r>
            <a:r>
              <a:rPr lang="en-US" dirty="0"/>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configurations belong to </a:t>
            </a:r>
            <a:r>
              <a:rPr lang="en-US" dirty="0">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Syntax: </a:t>
            </a:r>
          </a:p>
          <a:p>
            <a:pPr algn="ctr"/>
            <a:r>
              <a:rPr lang="en-US" dirty="0"/>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Behavior: </a:t>
            </a:r>
            <a:r>
              <a:rPr lang="en-US" dirty="0"/>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Provisioners: </a:t>
            </a:r>
            <a:r>
              <a:rPr lang="en-US" dirty="0"/>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95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8148" y="3258957"/>
            <a:ext cx="8489371" cy="2321286"/>
          </a:xfrm>
        </p:spPr>
        <p:txBody>
          <a:bodyPr>
            <a:noAutofit/>
          </a:bodyPr>
          <a:lstStyle/>
          <a:p>
            <a:pPr marL="0" indent="0" algn="ctr">
              <a:buNone/>
            </a:pPr>
            <a:r>
              <a:rPr lang="en-US" sz="7000" b="1" dirty="0">
                <a:solidFill>
                  <a:srgbClr val="0070C0"/>
                </a:solidFill>
              </a:rPr>
              <a:t>Terraform</a:t>
            </a:r>
          </a:p>
          <a:p>
            <a:pPr marL="0" indent="0" algn="ctr">
              <a:buNone/>
            </a:pPr>
            <a:r>
              <a:rPr lang="en-US" sz="7000" b="1" dirty="0">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30658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dirty="0"/>
              <a:t>This block can be called in 3 ways. All means the same. </a:t>
            </a:r>
          </a:p>
          <a:p>
            <a:pPr lvl="1"/>
            <a:r>
              <a:rPr lang="en-US" dirty="0"/>
              <a:t>Terraform Block</a:t>
            </a:r>
          </a:p>
          <a:p>
            <a:pPr lvl="1"/>
            <a:r>
              <a:rPr lang="en-US" dirty="0"/>
              <a:t>Terraform Settings Block</a:t>
            </a:r>
          </a:p>
          <a:p>
            <a:pPr lvl="1"/>
            <a:r>
              <a:rPr lang="en-US" dirty="0"/>
              <a:t>Terraform Configuration Block</a:t>
            </a:r>
          </a:p>
          <a:p>
            <a:r>
              <a:rPr lang="en-US" dirty="0"/>
              <a:t>Each terraform block can contain a number of settings related to </a:t>
            </a:r>
            <a:r>
              <a:rPr lang="en-US" dirty="0" err="1">
                <a:solidFill>
                  <a:srgbClr val="0070C0"/>
                </a:solidFill>
              </a:rPr>
              <a:t>Terraform's</a:t>
            </a:r>
            <a:r>
              <a:rPr lang="en-US" dirty="0">
                <a:solidFill>
                  <a:srgbClr val="0070C0"/>
                </a:solidFill>
              </a:rPr>
              <a:t> behavior</a:t>
            </a:r>
            <a:r>
              <a:rPr lang="en-US" dirty="0"/>
              <a:t>. </a:t>
            </a:r>
          </a:p>
          <a:p>
            <a:r>
              <a:rPr lang="en-US" dirty="0"/>
              <a:t>Within a terraform block, </a:t>
            </a:r>
            <a:r>
              <a:rPr lang="en-US" dirty="0">
                <a:solidFill>
                  <a:srgbClr val="00B050"/>
                </a:solidFill>
              </a:rPr>
              <a:t>only constant values can be used</a:t>
            </a:r>
            <a:r>
              <a:rPr lang="en-US" dirty="0"/>
              <a:t>; arguments </a:t>
            </a:r>
            <a:r>
              <a:rPr lang="en-US" dirty="0">
                <a:solidFill>
                  <a:srgbClr val="C00000"/>
                </a:solidFill>
              </a:rPr>
              <a:t>may not refer </a:t>
            </a:r>
            <a:r>
              <a:rPr lang="en-US" dirty="0"/>
              <a:t>to named objects such as resources, input variables, </a:t>
            </a:r>
            <a:r>
              <a:rPr lang="en-US" dirty="0" err="1"/>
              <a:t>etc</a:t>
            </a:r>
            <a:r>
              <a:rPr lang="en-US" dirty="0"/>
              <a:t>, and </a:t>
            </a:r>
            <a:r>
              <a:rPr lang="en-US" dirty="0">
                <a:solidFill>
                  <a:srgbClr val="C00000"/>
                </a:solidFill>
              </a:rPr>
              <a:t>may not use any </a:t>
            </a:r>
            <a:r>
              <a:rPr lang="en-US" dirty="0"/>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dirty="0"/>
              <a:t>Terraform Block</a:t>
            </a:r>
          </a:p>
        </p:txBody>
      </p:sp>
    </p:spTree>
    <p:extLst>
      <p:ext uri="{BB962C8B-B14F-4D97-AF65-F5344CB8AC3E}">
        <p14:creationId xmlns:p14="http://schemas.microsoft.com/office/powerpoint/2010/main" val="3497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dirty="0"/>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2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86593" y="28889"/>
            <a:ext cx="4062845" cy="1188851"/>
          </a:xfrm>
        </p:spPr>
        <p:txBody>
          <a:bodyPr>
            <a:normAutofit/>
          </a:bodyPr>
          <a:lstStyle/>
          <a:p>
            <a:r>
              <a:rPr lang="en-US" dirty="0"/>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4267201" y="872422"/>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4267201" y="1955684"/>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4267201" y="3752390"/>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4267201" y="5196722"/>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4267201" y="6189498"/>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pic>
        <p:nvPicPr>
          <p:cNvPr id="11" name="Picture 10">
            <a:extLst>
              <a:ext uri="{FF2B5EF4-FFF2-40B4-BE49-F238E27FC236}">
                <a16:creationId xmlns:a16="http://schemas.microsoft.com/office/drawing/2014/main" id="{9276DAE8-0210-6C4B-8751-7D65011EAF41}"/>
              </a:ext>
            </a:extLst>
          </p:cNvPr>
          <p:cNvPicPr>
            <a:picLocks noChangeAspect="1"/>
          </p:cNvPicPr>
          <p:nvPr/>
        </p:nvPicPr>
        <p:blipFill>
          <a:blip r:embed="rId2"/>
          <a:stretch>
            <a:fillRect/>
          </a:stretch>
        </p:blipFill>
        <p:spPr>
          <a:xfrm>
            <a:off x="7315200" y="406776"/>
            <a:ext cx="7228287" cy="7004732"/>
          </a:xfrm>
          <a:prstGeom prst="rect">
            <a:avLst/>
          </a:prstGeom>
        </p:spPr>
      </p:pic>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04931"/>
            <a:ext cx="2081645" cy="28799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288193"/>
            <a:ext cx="2081645" cy="17967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208164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2081645" cy="14443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2081645" cy="24371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CF5D87B-DAAE-3E45-80DE-4A7CAC8AC277}"/>
              </a:ext>
            </a:extLst>
          </p:cNvPr>
          <p:cNvSpPr/>
          <p:nvPr/>
        </p:nvSpPr>
        <p:spPr>
          <a:xfrm>
            <a:off x="7502236" y="997527"/>
            <a:ext cx="4000500" cy="3221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086B11-DD74-8140-936E-79359174AC61}"/>
              </a:ext>
            </a:extLst>
          </p:cNvPr>
          <p:cNvSpPr/>
          <p:nvPr/>
        </p:nvSpPr>
        <p:spPr>
          <a:xfrm>
            <a:off x="7502236" y="1609761"/>
            <a:ext cx="6123710" cy="175689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0E724-EBBD-0947-AA3C-A80F99227FCC}"/>
              </a:ext>
            </a:extLst>
          </p:cNvPr>
          <p:cNvSpPr/>
          <p:nvPr/>
        </p:nvSpPr>
        <p:spPr>
          <a:xfrm>
            <a:off x="7502236" y="3656771"/>
            <a:ext cx="3792682" cy="153995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D533AA6-B6EF-6D43-B71F-802ECC3069FA}"/>
              </a:ext>
            </a:extLst>
          </p:cNvPr>
          <p:cNvSpPr/>
          <p:nvPr/>
        </p:nvSpPr>
        <p:spPr>
          <a:xfrm>
            <a:off x="7543799" y="5486840"/>
            <a:ext cx="3616037" cy="3221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03DAAB8-DEB2-7B4F-AA82-54F54B2F9BBF}"/>
              </a:ext>
            </a:extLst>
          </p:cNvPr>
          <p:cNvSpPr/>
          <p:nvPr/>
        </p:nvSpPr>
        <p:spPr>
          <a:xfrm>
            <a:off x="7543799" y="6096050"/>
            <a:ext cx="3616037" cy="89703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9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down)">
                                      <p:cBhvr>
                                        <p:cTn id="60" dur="500"/>
                                        <p:tgtEl>
                                          <p:spTgt spid="1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 grpId="0" animBg="1"/>
      <p:bldP spid="18" grpId="0" animBg="1"/>
      <p:bldP spid="20" grpId="0" animBg="1"/>
      <p:bldP spid="22"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2939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a:t>
            </a:r>
          </a:p>
        </p:txBody>
      </p:sp>
    </p:spTree>
    <p:extLst>
      <p:ext uri="{BB962C8B-B14F-4D97-AF65-F5344CB8AC3E}">
        <p14:creationId xmlns:p14="http://schemas.microsoft.com/office/powerpoint/2010/main" val="145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66015" y="272807"/>
            <a:ext cx="5715007" cy="1188851"/>
          </a:xfrm>
        </p:spPr>
        <p:txBody>
          <a:bodyPr/>
          <a:lstStyle/>
          <a:p>
            <a:r>
              <a:rPr lang="en-US" dirty="0"/>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780318" y="4237755"/>
            <a:ext cx="4977246" cy="32579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80318" y="4237755"/>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222467" y="5000933"/>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22468" y="5000933"/>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574882" y="5426330"/>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74883" y="5423971"/>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515064" y="5842067"/>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268941" y="6631125"/>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9049432" y="6178832"/>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716972" y="6237290"/>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501968"/>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5107957" y="7076114"/>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854139" y="6134576"/>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EC2 Instance),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684836" y="7111928"/>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416417" y="6172334"/>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923318" y="6501968"/>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p:nvPr/>
        </p:nvCxnSpPr>
        <p:spPr>
          <a:xfrm>
            <a:off x="10131136" y="4742057"/>
            <a:ext cx="3491346" cy="26458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p:nvPr/>
        </p:nvCxnSpPr>
        <p:spPr>
          <a:xfrm flipV="1">
            <a:off x="10129466" y="4571607"/>
            <a:ext cx="3438874" cy="27590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83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wipe(down)">
                                      <p:cBhvr>
                                        <p:cTn id="42" dur="500"/>
                                        <p:tgtEl>
                                          <p:spTgt spid="10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down)">
                                      <p:cBhvr>
                                        <p:cTn id="50" dur="500"/>
                                        <p:tgtEl>
                                          <p:spTgt spid="6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down)">
                                      <p:cBhvr>
                                        <p:cTn id="53" dur="500"/>
                                        <p:tgtEl>
                                          <p:spTgt spid="50"/>
                                        </p:tgtEl>
                                      </p:cBhvr>
                                    </p:animEffect>
                                  </p:childTnLst>
                                </p:cTn>
                              </p:par>
                              <p:par>
                                <p:cTn id="54" presetID="22" presetClass="entr" presetSubtype="4"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down)">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down)">
                                      <p:cBhvr>
                                        <p:cTn id="64" dur="500"/>
                                        <p:tgtEl>
                                          <p:spTgt spid="56"/>
                                        </p:tgtEl>
                                      </p:cBhvr>
                                    </p:animEffect>
                                  </p:childTnLst>
                                </p:cTn>
                              </p:par>
                              <p:par>
                                <p:cTn id="65" presetID="22" presetClass="entr" presetSubtype="4"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ipe(down)">
                                      <p:cBhvr>
                                        <p:cTn id="67" dur="500"/>
                                        <p:tgtEl>
                                          <p:spTgt spid="53"/>
                                        </p:tgtEl>
                                      </p:cBhvr>
                                    </p:animEffect>
                                  </p:childTnLst>
                                </p:cTn>
                              </p:par>
                              <p:par>
                                <p:cTn id="68" presetID="22" presetClass="entr" presetSubtype="4"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down)">
                                      <p:cBhvr>
                                        <p:cTn id="70" dur="500"/>
                                        <p:tgtEl>
                                          <p:spTgt spid="1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down)">
                                      <p:cBhvr>
                                        <p:cTn id="78" dur="500"/>
                                        <p:tgtEl>
                                          <p:spTgt spid="15"/>
                                        </p:tgtEl>
                                      </p:cBhvr>
                                    </p:animEffect>
                                  </p:childTnLst>
                                </p:cTn>
                              </p:par>
                              <p:par>
                                <p:cTn id="79" presetID="22" presetClass="entr" presetSubtype="4"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500"/>
                                        <p:tgtEl>
                                          <p:spTgt spid="1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wipe(down)">
                                      <p:cBhvr>
                                        <p:cTn id="89" dur="500"/>
                                        <p:tgtEl>
                                          <p:spTgt spid="67"/>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down)">
                                      <p:cBhvr>
                                        <p:cTn id="92" dur="500"/>
                                        <p:tgtEl>
                                          <p:spTgt spid="68"/>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wipe(down)">
                                      <p:cBhvr>
                                        <p:cTn id="95" dur="500"/>
                                        <p:tgtEl>
                                          <p:spTgt spid="6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wipe(down)">
                                      <p:cBhvr>
                                        <p:cTn id="98" dur="500"/>
                                        <p:tgtEl>
                                          <p:spTgt spid="5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wipe(down)">
                                      <p:cBhvr>
                                        <p:cTn id="103" dur="500"/>
                                        <p:tgtEl>
                                          <p:spTgt spid="70"/>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down)">
                                      <p:cBhvr>
                                        <p:cTn id="106" dur="500"/>
                                        <p:tgtEl>
                                          <p:spTgt spid="58"/>
                                        </p:tgtEl>
                                      </p:cBhvr>
                                    </p:animEffect>
                                  </p:childTnLst>
                                </p:cTn>
                              </p:par>
                              <p:par>
                                <p:cTn id="107" presetID="22" presetClass="entr" presetSubtype="4"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wipe(down)">
                                      <p:cBhvr>
                                        <p:cTn id="114" dur="500"/>
                                        <p:tgtEl>
                                          <p:spTgt spid="72"/>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down)">
                                      <p:cBhvr>
                                        <p:cTn id="120" dur="500"/>
                                        <p:tgtEl>
                                          <p:spTgt spid="18"/>
                                        </p:tgtEl>
                                      </p:cBhvr>
                                    </p:animEffect>
                                  </p:childTnLst>
                                </p:cTn>
                              </p:par>
                              <p:par>
                                <p:cTn id="121" presetID="22" presetClass="entr" presetSubtype="4" fill="hold"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down)">
                                      <p:cBhvr>
                                        <p:cTn id="123" dur="500"/>
                                        <p:tgtEl>
                                          <p:spTgt spid="2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down)">
                                      <p:cBhvr>
                                        <p:cTn id="126" dur="500"/>
                                        <p:tgtEl>
                                          <p:spTgt spid="21"/>
                                        </p:tgtEl>
                                      </p:cBhvr>
                                    </p:animEffect>
                                  </p:childTnLst>
                                </p:cTn>
                              </p:par>
                              <p:par>
                                <p:cTn id="127" presetID="22" presetClass="entr" presetSubtype="4" fill="hold" nodeType="with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wipe(down)">
                                      <p:cBhvr>
                                        <p:cTn id="129" dur="500"/>
                                        <p:tgtEl>
                                          <p:spTgt spid="23"/>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wipe(down)">
                                      <p:cBhvr>
                                        <p:cTn id="132" dur="500"/>
                                        <p:tgtEl>
                                          <p:spTgt spid="2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71"/>
                                        </p:tgtEl>
                                        <p:attrNameLst>
                                          <p:attrName>style.visibility</p:attrName>
                                        </p:attrNameLst>
                                      </p:cBhvr>
                                      <p:to>
                                        <p:strVal val="visible"/>
                                      </p:to>
                                    </p:set>
                                    <p:animEffect transition="in" filter="wipe(down)">
                                      <p:cBhvr>
                                        <p:cTn id="137" dur="500"/>
                                        <p:tgtEl>
                                          <p:spTgt spid="71"/>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52"/>
                                        </p:tgtEl>
                                        <p:attrNameLst>
                                          <p:attrName>style.visibility</p:attrName>
                                        </p:attrNameLst>
                                      </p:cBhvr>
                                      <p:to>
                                        <p:strVal val="visible"/>
                                      </p:to>
                                    </p:set>
                                    <p:animEffect transition="in" filter="wipe(down)">
                                      <p:cBhvr>
                                        <p:cTn id="140" dur="500"/>
                                        <p:tgtEl>
                                          <p:spTgt spid="52"/>
                                        </p:tgtEl>
                                      </p:cBhvr>
                                    </p:animEffect>
                                  </p:childTnLst>
                                </p:cTn>
                              </p:par>
                              <p:par>
                                <p:cTn id="141" presetID="22" presetClass="entr" presetSubtype="4" fill="hold" nodeType="with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down)">
                                      <p:cBhvr>
                                        <p:cTn id="143" dur="500"/>
                                        <p:tgtEl>
                                          <p:spTgt spid="74"/>
                                        </p:tgtEl>
                                      </p:cBhvr>
                                    </p:animEffect>
                                  </p:childTnLst>
                                </p:cTn>
                              </p:par>
                              <p:par>
                                <p:cTn id="144" presetID="22" presetClass="entr" presetSubtype="4" fill="hold" nodeType="withEffect">
                                  <p:stCondLst>
                                    <p:cond delay="0"/>
                                  </p:stCondLst>
                                  <p:childTnLst>
                                    <p:set>
                                      <p:cBhvr>
                                        <p:cTn id="145" dur="1" fill="hold">
                                          <p:stCondLst>
                                            <p:cond delay="0"/>
                                          </p:stCondLst>
                                        </p:cTn>
                                        <p:tgtEl>
                                          <p:spTgt spid="76"/>
                                        </p:tgtEl>
                                        <p:attrNameLst>
                                          <p:attrName>style.visibility</p:attrName>
                                        </p:attrNameLst>
                                      </p:cBhvr>
                                      <p:to>
                                        <p:strVal val="visible"/>
                                      </p:to>
                                    </p:set>
                                    <p:animEffect transition="in" filter="wipe(down)">
                                      <p:cBhvr>
                                        <p:cTn id="146" dur="500"/>
                                        <p:tgtEl>
                                          <p:spTgt spid="76"/>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wipe(down)">
                                      <p:cBhvr>
                                        <p:cTn id="151" dur="500"/>
                                        <p:tgtEl>
                                          <p:spTgt spid="6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wipe(down)">
                                      <p:cBhvr>
                                        <p:cTn id="156" dur="500"/>
                                        <p:tgtEl>
                                          <p:spTgt spid="6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61"/>
                                        </p:tgtEl>
                                        <p:attrNameLst>
                                          <p:attrName>style.visibility</p:attrName>
                                        </p:attrNameLst>
                                      </p:cBhvr>
                                      <p:to>
                                        <p:strVal val="visible"/>
                                      </p:to>
                                    </p:set>
                                    <p:animEffect transition="in" filter="wipe(down)">
                                      <p:cBhvr>
                                        <p:cTn id="161" dur="500"/>
                                        <p:tgtEl>
                                          <p:spTgt spid="6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wipe(down)">
                                      <p:cBhvr>
                                        <p:cTn id="16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24" grpId="0"/>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a:p>
            <a:pPr algn="ctr"/>
            <a:r>
              <a:rPr lang="en-US" dirty="0"/>
              <a:t>Providers</a:t>
            </a:r>
          </a:p>
        </p:txBody>
      </p:sp>
      <p:pic>
        <p:nvPicPr>
          <p:cNvPr id="10" name="Picture 9">
            <a:extLst>
              <a:ext uri="{FF2B5EF4-FFF2-40B4-BE49-F238E27FC236}">
                <a16:creationId xmlns:a16="http://schemas.microsoft.com/office/drawing/2014/main" id="{9B409621-AC2F-CB46-A93A-689050D1DCBA}"/>
              </a:ext>
            </a:extLst>
          </p:cNvPr>
          <p:cNvPicPr>
            <a:picLocks noChangeAspect="1"/>
          </p:cNvPicPr>
          <p:nvPr/>
        </p:nvPicPr>
        <p:blipFill>
          <a:blip r:embed="rId2"/>
          <a:stretch>
            <a:fillRect/>
          </a:stretch>
        </p:blipFill>
        <p:spPr>
          <a:xfrm>
            <a:off x="207818" y="3811732"/>
            <a:ext cx="4424677" cy="3222913"/>
          </a:xfrm>
          <a:prstGeom prst="rect">
            <a:avLst/>
          </a:prstGeom>
        </p:spPr>
      </p:pic>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4B19679-0A48-EA4D-A30E-DE1325384B01}"/>
              </a:ext>
            </a:extLst>
          </p:cNvPr>
          <p:cNvPicPr>
            <a:picLocks noChangeAspect="1"/>
          </p:cNvPicPr>
          <p:nvPr/>
        </p:nvPicPr>
        <p:blipFill>
          <a:blip r:embed="rId3"/>
          <a:stretch>
            <a:fillRect/>
          </a:stretch>
        </p:blipFill>
        <p:spPr>
          <a:xfrm>
            <a:off x="5306992" y="3796147"/>
            <a:ext cx="4387729" cy="2297784"/>
          </a:xfrm>
          <a:prstGeom prst="rect">
            <a:avLst/>
          </a:prstGeom>
        </p:spPr>
      </p:pic>
      <p:pic>
        <p:nvPicPr>
          <p:cNvPr id="15" name="Picture 14">
            <a:extLst>
              <a:ext uri="{FF2B5EF4-FFF2-40B4-BE49-F238E27FC236}">
                <a16:creationId xmlns:a16="http://schemas.microsoft.com/office/drawing/2014/main" id="{4ED8AD56-FBA1-EE47-A254-4E1422956984}"/>
              </a:ext>
            </a:extLst>
          </p:cNvPr>
          <p:cNvPicPr>
            <a:picLocks noChangeAspect="1"/>
          </p:cNvPicPr>
          <p:nvPr/>
        </p:nvPicPr>
        <p:blipFill>
          <a:blip r:embed="rId4"/>
          <a:stretch>
            <a:fillRect/>
          </a:stretch>
        </p:blipFill>
        <p:spPr>
          <a:xfrm>
            <a:off x="10363200" y="3796147"/>
            <a:ext cx="3539829" cy="1781260"/>
          </a:xfrm>
          <a:prstGeom prst="rect">
            <a:avLst/>
          </a:prstGeom>
        </p:spPr>
      </p:pic>
      <p:pic>
        <p:nvPicPr>
          <p:cNvPr id="16" name="Picture 15">
            <a:extLst>
              <a:ext uri="{FF2B5EF4-FFF2-40B4-BE49-F238E27FC236}">
                <a16:creationId xmlns:a16="http://schemas.microsoft.com/office/drawing/2014/main" id="{1632FC7B-EAE2-9844-99B2-7511A0307D44}"/>
              </a:ext>
            </a:extLst>
          </p:cNvPr>
          <p:cNvPicPr>
            <a:picLocks noChangeAspect="1"/>
          </p:cNvPicPr>
          <p:nvPr/>
        </p:nvPicPr>
        <p:blipFill>
          <a:blip r:embed="rId5"/>
          <a:stretch>
            <a:fillRect/>
          </a:stretch>
        </p:blipFill>
        <p:spPr>
          <a:xfrm>
            <a:off x="10363200" y="5735781"/>
            <a:ext cx="3539828" cy="1641764"/>
          </a:xfrm>
          <a:prstGeom prst="rect">
            <a:avLst/>
          </a:prstGeom>
        </p:spPr>
      </p:pic>
    </p:spTree>
    <p:extLst>
      <p:ext uri="{BB962C8B-B14F-4D97-AF65-F5344CB8AC3E}">
        <p14:creationId xmlns:p14="http://schemas.microsoft.com/office/powerpoint/2010/main" val="39342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p:txBody>
          <a:bodyPr/>
          <a:lstStyle/>
          <a:p>
            <a:r>
              <a:rPr lang="en-US" dirty="0"/>
              <a:t>Dependency Lock File</a:t>
            </a:r>
          </a:p>
        </p:txBody>
      </p:sp>
      <p:pic>
        <p:nvPicPr>
          <p:cNvPr id="5" name="Picture 4">
            <a:extLst>
              <a:ext uri="{FF2B5EF4-FFF2-40B4-BE49-F238E27FC236}">
                <a16:creationId xmlns:a16="http://schemas.microsoft.com/office/drawing/2014/main" id="{551ADD95-693F-5E42-9844-1124E5AAE69E}"/>
              </a:ext>
            </a:extLst>
          </p:cNvPr>
          <p:cNvPicPr>
            <a:picLocks noChangeAspect="1"/>
          </p:cNvPicPr>
          <p:nvPr/>
        </p:nvPicPr>
        <p:blipFill>
          <a:blip r:embed="rId2"/>
          <a:stretch>
            <a:fillRect/>
          </a:stretch>
        </p:blipFill>
        <p:spPr>
          <a:xfrm>
            <a:off x="2873606" y="1927721"/>
            <a:ext cx="8712258" cy="5412274"/>
          </a:xfrm>
          <a:prstGeom prst="rect">
            <a:avLst/>
          </a:prstGeom>
        </p:spPr>
      </p:pic>
    </p:spTree>
    <p:extLst>
      <p:ext uri="{BB962C8B-B14F-4D97-AF65-F5344CB8AC3E}">
        <p14:creationId xmlns:p14="http://schemas.microsoft.com/office/powerpoint/2010/main" val="82417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dirty="0"/>
              <a:t>Required Providers</a:t>
            </a:r>
          </a:p>
        </p:txBody>
      </p:sp>
      <p:pic>
        <p:nvPicPr>
          <p:cNvPr id="5" name="Picture 4">
            <a:extLst>
              <a:ext uri="{FF2B5EF4-FFF2-40B4-BE49-F238E27FC236}">
                <a16:creationId xmlns:a16="http://schemas.microsoft.com/office/drawing/2014/main" id="{41180797-9218-8C40-952B-AE49298F90DD}"/>
              </a:ext>
            </a:extLst>
          </p:cNvPr>
          <p:cNvPicPr>
            <a:picLocks noChangeAspect="1"/>
          </p:cNvPicPr>
          <p:nvPr/>
        </p:nvPicPr>
        <p:blipFill>
          <a:blip r:embed="rId2"/>
          <a:stretch>
            <a:fillRect/>
          </a:stretch>
        </p:blipFill>
        <p:spPr>
          <a:xfrm>
            <a:off x="207818" y="967792"/>
            <a:ext cx="4424677" cy="3222913"/>
          </a:xfrm>
          <a:prstGeom prst="rect">
            <a:avLst/>
          </a:prstGeom>
        </p:spPr>
      </p:pic>
      <p:sp>
        <p:nvSpPr>
          <p:cNvPr id="6" name="Rectangle 5">
            <a:extLst>
              <a:ext uri="{FF2B5EF4-FFF2-40B4-BE49-F238E27FC236}">
                <a16:creationId xmlns:a16="http://schemas.microsoft.com/office/drawing/2014/main" id="{BBB6910B-1251-454E-9D5E-89CD3819679C}"/>
              </a:ext>
            </a:extLst>
          </p:cNvPr>
          <p:cNvSpPr/>
          <p:nvPr/>
        </p:nvSpPr>
        <p:spPr>
          <a:xfrm>
            <a:off x="819957" y="2205175"/>
            <a:ext cx="550718" cy="32125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2A35B-1F29-9243-B4E6-9C843A9B259F}"/>
              </a:ext>
            </a:extLst>
          </p:cNvPr>
          <p:cNvSpPr/>
          <p:nvPr/>
        </p:nvSpPr>
        <p:spPr>
          <a:xfrm>
            <a:off x="1095316" y="2572753"/>
            <a:ext cx="3299114" cy="3212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2D4888-B4DC-8240-8F83-BBD6DABAD0D0}"/>
              </a:ext>
            </a:extLst>
          </p:cNvPr>
          <p:cNvSpPr/>
          <p:nvPr/>
        </p:nvSpPr>
        <p:spPr>
          <a:xfrm>
            <a:off x="1095316" y="2939897"/>
            <a:ext cx="3299114" cy="32125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Names are </a:t>
            </a:r>
            <a:r>
              <a:rPr lang="en-US" dirty="0">
                <a:solidFill>
                  <a:srgbClr val="FFC000"/>
                </a:solidFill>
              </a:rPr>
              <a:t>Module specific </a:t>
            </a:r>
            <a:r>
              <a:rPr lang="en-US" dirty="0"/>
              <a:t>and should be </a:t>
            </a:r>
            <a:r>
              <a:rPr lang="en-US" dirty="0">
                <a:solidFill>
                  <a:srgbClr val="FFC000"/>
                </a:solidFill>
              </a:rPr>
              <a:t>unique</a:t>
            </a:r>
            <a:r>
              <a:rPr lang="en-US" dirty="0"/>
              <a:t> per-module	</a:t>
            </a:r>
          </a:p>
        </p:txBody>
      </p:sp>
      <p:pic>
        <p:nvPicPr>
          <p:cNvPr id="11" name="Picture 10">
            <a:extLst>
              <a:ext uri="{FF2B5EF4-FFF2-40B4-BE49-F238E27FC236}">
                <a16:creationId xmlns:a16="http://schemas.microsoft.com/office/drawing/2014/main" id="{CA57062C-557C-B849-9E82-4822DB0A987A}"/>
              </a:ext>
            </a:extLst>
          </p:cNvPr>
          <p:cNvPicPr>
            <a:picLocks noChangeAspect="1"/>
          </p:cNvPicPr>
          <p:nvPr/>
        </p:nvPicPr>
        <p:blipFill>
          <a:blip r:embed="rId3"/>
          <a:stretch>
            <a:fillRect/>
          </a:stretch>
        </p:blipFill>
        <p:spPr>
          <a:xfrm>
            <a:off x="207818" y="4140552"/>
            <a:ext cx="4387729" cy="2297784"/>
          </a:xfrm>
          <a:prstGeom prst="rect">
            <a:avLst/>
          </a:prstGeom>
        </p:spPr>
      </p:pic>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configurations always refer to </a:t>
            </a:r>
            <a:r>
              <a:rPr lang="en-US" dirty="0">
                <a:solidFill>
                  <a:srgbClr val="FFC000"/>
                </a:solidFill>
              </a:rPr>
              <a:t>local name </a:t>
            </a:r>
            <a:r>
              <a:rPr lang="en-US" dirty="0"/>
              <a:t>of provider </a:t>
            </a:r>
            <a:r>
              <a:rPr lang="en-US" dirty="0">
                <a:solidFill>
                  <a:srgbClr val="FFC000"/>
                </a:solidFill>
              </a:rPr>
              <a:t>outside</a:t>
            </a:r>
            <a:r>
              <a:rPr lang="en-US" dirty="0"/>
              <a:t> </a:t>
            </a:r>
            <a:r>
              <a:rPr lang="en-US" dirty="0" err="1"/>
              <a:t>required_provider</a:t>
            </a:r>
            <a:r>
              <a:rPr lang="en-US" dirty="0"/>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Users of a provider can choose </a:t>
            </a:r>
            <a:r>
              <a:rPr lang="en-IN" dirty="0">
                <a:solidFill>
                  <a:srgbClr val="FFC000"/>
                </a:solidFill>
              </a:rPr>
              <a:t>any local name </a:t>
            </a:r>
            <a:r>
              <a:rPr lang="en-IN" dirty="0"/>
              <a:t>for it (</a:t>
            </a:r>
            <a:r>
              <a:rPr lang="en-IN" dirty="0" err="1"/>
              <a:t>myaws</a:t>
            </a:r>
            <a:r>
              <a:rPr lang="en-IN" dirty="0"/>
              <a:t>, aws1, aws2).</a:t>
            </a:r>
            <a:endParaRPr lang="en-US" dirty="0"/>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6974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Recommended way of choosing local name is to use preferred local name of that provider (For AWS Provider: </a:t>
            </a:r>
            <a:r>
              <a:rPr lang="en-IN" dirty="0" err="1"/>
              <a:t>hashicorp</a:t>
            </a:r>
            <a:r>
              <a:rPr lang="en-IN" dirty="0"/>
              <a:t>/</a:t>
            </a:r>
            <a:r>
              <a:rPr lang="en-IN" dirty="0" err="1"/>
              <a:t>aws</a:t>
            </a:r>
            <a:r>
              <a:rPr lang="en-IN" dirty="0"/>
              <a:t>, </a:t>
            </a:r>
            <a:r>
              <a:rPr lang="en-IN" dirty="0">
                <a:solidFill>
                  <a:srgbClr val="FFC000"/>
                </a:solidFill>
              </a:rPr>
              <a:t>preferred local name </a:t>
            </a:r>
            <a:r>
              <a:rPr lang="en-IN" dirty="0"/>
              <a:t>is </a:t>
            </a:r>
            <a:r>
              <a:rPr lang="en-IN" dirty="0" err="1"/>
              <a:t>aws</a:t>
            </a:r>
            <a:r>
              <a:rPr lang="en-IN" dirty="0"/>
              <a:t>)</a:t>
            </a:r>
            <a:endParaRPr lang="en-US" dirty="0"/>
          </a:p>
        </p:txBody>
      </p:sp>
      <p:sp>
        <p:nvSpPr>
          <p:cNvPr id="15" name="Rectangle 14">
            <a:extLst>
              <a:ext uri="{FF2B5EF4-FFF2-40B4-BE49-F238E27FC236}">
                <a16:creationId xmlns:a16="http://schemas.microsoft.com/office/drawing/2014/main" id="{79B64851-DCC2-9C44-878D-37935A9DE136}"/>
              </a:ext>
            </a:extLst>
          </p:cNvPr>
          <p:cNvSpPr/>
          <p:nvPr/>
        </p:nvSpPr>
        <p:spPr>
          <a:xfrm>
            <a:off x="1818409" y="4759036"/>
            <a:ext cx="852055" cy="36073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20886"/>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the </a:t>
            </a:r>
            <a:r>
              <a:rPr lang="en-US" dirty="0">
                <a:solidFill>
                  <a:srgbClr val="FFC000"/>
                </a:solidFill>
              </a:rPr>
              <a:t>primary location </a:t>
            </a:r>
            <a:r>
              <a:rPr lang="en-US" dirty="0"/>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Source addresses consist of </a:t>
            </a:r>
            <a:r>
              <a:rPr lang="en-IN" dirty="0">
                <a:solidFill>
                  <a:srgbClr val="FFC000"/>
                </a:solidFill>
              </a:rPr>
              <a:t>three parts </a:t>
            </a:r>
            <a:r>
              <a:rPr lang="en-IN" dirty="0"/>
              <a:t>delimited by </a:t>
            </a:r>
            <a:r>
              <a:rPr lang="en-IN" dirty="0">
                <a:solidFill>
                  <a:srgbClr val="FFC000"/>
                </a:solidFill>
              </a:rPr>
              <a:t>slashes (/)</a:t>
            </a:r>
            <a:endParaRPr lang="en-US" dirty="0">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[&lt;HOSTNAME&gt;/]&lt;NAMESPACE&gt;/&lt;TYPE&gt;</a:t>
            </a:r>
            <a:endParaRPr lang="en-US" dirty="0"/>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registry.terraform.io</a:t>
            </a:r>
            <a:r>
              <a:rPr lang="en-IN" dirty="0">
                <a:solidFill>
                  <a:schemeClr val="tx1"/>
                </a:solidFill>
              </a:rPr>
              <a:t>/</a:t>
            </a:r>
            <a:r>
              <a:rPr lang="en-IN" dirty="0" err="1">
                <a:solidFill>
                  <a:schemeClr val="tx1"/>
                </a:solidFill>
              </a:rPr>
              <a:t>hashicorp</a:t>
            </a:r>
            <a:r>
              <a:rPr lang="en-IN" dirty="0">
                <a:solidFill>
                  <a:schemeClr val="tx1"/>
                </a:solidFill>
              </a:rPr>
              <a:t>/</a:t>
            </a:r>
            <a:r>
              <a:rPr lang="en-IN" dirty="0" err="1">
                <a:solidFill>
                  <a:schemeClr val="tx1"/>
                </a:solidFill>
              </a:rPr>
              <a:t>aws</a:t>
            </a:r>
            <a:endParaRPr lang="en-US" dirty="0">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Registry Name is </a:t>
            </a:r>
            <a:r>
              <a:rPr lang="en-IN" dirty="0">
                <a:solidFill>
                  <a:srgbClr val="FFC000"/>
                </a:solidFill>
              </a:rPr>
              <a:t>optional</a:t>
            </a:r>
            <a:r>
              <a:rPr lang="en-IN" dirty="0"/>
              <a:t> as default is going to be Terraform Public Registry 	</a:t>
            </a:r>
            <a:endParaRPr lang="en-US" dirty="0"/>
          </a:p>
        </p:txBody>
      </p:sp>
      <p:cxnSp>
        <p:nvCxnSpPr>
          <p:cNvPr id="24" name="Straight Arrow Connector 23">
            <a:extLst>
              <a:ext uri="{FF2B5EF4-FFF2-40B4-BE49-F238E27FC236}">
                <a16:creationId xmlns:a16="http://schemas.microsoft.com/office/drawing/2014/main" id="{5C305006-9F7C-784E-944B-9FBF543A2BAF}"/>
              </a:ext>
            </a:extLst>
          </p:cNvPr>
          <p:cNvCxnSpPr>
            <a:stCxn id="9" idx="1"/>
            <a:endCxn id="6" idx="3"/>
          </p:cNvCxnSpPr>
          <p:nvPr/>
        </p:nvCxnSpPr>
        <p:spPr>
          <a:xfrm flipH="1">
            <a:off x="1370675" y="1221557"/>
            <a:ext cx="3516742" cy="114424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A65822B-8535-2342-8CFE-1B8D590D0F97}"/>
              </a:ext>
            </a:extLst>
          </p:cNvPr>
          <p:cNvCxnSpPr>
            <a:stCxn id="17" idx="1"/>
            <a:endCxn id="7" idx="3"/>
          </p:cNvCxnSpPr>
          <p:nvPr/>
        </p:nvCxnSpPr>
        <p:spPr>
          <a:xfrm flipH="1" flipV="1">
            <a:off x="4394430" y="2733379"/>
            <a:ext cx="492986" cy="180658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796F35DB-C763-9647-92EA-F25034715375}"/>
              </a:ext>
            </a:extLst>
          </p:cNvPr>
          <p:cNvCxnSpPr>
            <a:cxnSpLocks/>
            <a:stCxn id="9" idx="1"/>
            <a:endCxn id="15" idx="1"/>
          </p:cNvCxnSpPr>
          <p:nvPr/>
        </p:nvCxnSpPr>
        <p:spPr>
          <a:xfrm rot="10800000" flipV="1">
            <a:off x="1818409" y="1221557"/>
            <a:ext cx="3069008" cy="3717844"/>
          </a:xfrm>
          <a:prstGeom prst="bentConnector3">
            <a:avLst>
              <a:gd name="adj1" fmla="val 155527"/>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30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500"/>
                                        <p:tgtEl>
                                          <p:spTgt spid="19"/>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500"/>
                                        <p:tgtEl>
                                          <p:spTgt spid="2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down)">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down)">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down)">
                                      <p:cBhvr>
                                        <p:cTn id="8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a:t>
            </a:r>
            <a:r>
              <a:rPr lang="en-US" dirty="0" err="1"/>
              <a:t>HashiCorp</a:t>
            </a:r>
            <a:endParaRPr lang="en-US" dirty="0"/>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third-party technology partners. </a:t>
            </a:r>
            <a:r>
              <a:rPr lang="en-IN" i="1" dirty="0" err="1"/>
              <a:t>HashiCorp</a:t>
            </a:r>
            <a:r>
              <a:rPr lang="en-IN" i="1" dirty="0"/>
              <a:t> has verified the authenticity of the Provider’s publisher</a:t>
            </a:r>
            <a:endParaRPr lang="en-US" dirty="0"/>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Community providers are published to the Terraform Registry by individual maintainers, groups of maintainers, or other members of the Terraform community.</a:t>
            </a:r>
            <a:endParaRPr lang="en-US" dirty="0"/>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Archived Providers are Official or Verified Providers that are no longer maintained by </a:t>
            </a:r>
            <a:r>
              <a:rPr lang="en-IN" dirty="0" err="1"/>
              <a:t>HashiCorp</a:t>
            </a:r>
            <a:r>
              <a:rPr lang="en-IN" dirty="0"/>
              <a:t> or the community. </a:t>
            </a:r>
            <a:endParaRPr lang="en-US" dirty="0"/>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registry.terraform.io</a:t>
            </a:r>
            <a:endParaRPr lang="en-US" dirty="0"/>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dirty="0"/>
              <a:t>Terraform Registry</a:t>
            </a:r>
          </a:p>
        </p:txBody>
      </p:sp>
    </p:spTree>
    <p:extLst>
      <p:ext uri="{BB962C8B-B14F-4D97-AF65-F5344CB8AC3E}">
        <p14:creationId xmlns:p14="http://schemas.microsoft.com/office/powerpoint/2010/main" val="16628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Multiple 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8643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dirty="0"/>
              <a:t>Multiple Providers</a:t>
            </a:r>
          </a:p>
        </p:txBody>
      </p:sp>
      <p:pic>
        <p:nvPicPr>
          <p:cNvPr id="5" name="Picture 4">
            <a:extLst>
              <a:ext uri="{FF2B5EF4-FFF2-40B4-BE49-F238E27FC236}">
                <a16:creationId xmlns:a16="http://schemas.microsoft.com/office/drawing/2014/main" id="{6B1B3F56-92CA-5A45-8480-F7507116C468}"/>
              </a:ext>
            </a:extLst>
          </p:cNvPr>
          <p:cNvPicPr>
            <a:picLocks noChangeAspect="1"/>
          </p:cNvPicPr>
          <p:nvPr/>
        </p:nvPicPr>
        <p:blipFill>
          <a:blip r:embed="rId2"/>
          <a:stretch>
            <a:fillRect/>
          </a:stretch>
        </p:blipFill>
        <p:spPr>
          <a:xfrm>
            <a:off x="7855528" y="230994"/>
            <a:ext cx="6309360" cy="4095062"/>
          </a:xfrm>
          <a:prstGeom prst="rect">
            <a:avLst/>
          </a:prstGeom>
        </p:spPr>
      </p:pic>
      <p:pic>
        <p:nvPicPr>
          <p:cNvPr id="6" name="Picture 5">
            <a:extLst>
              <a:ext uri="{FF2B5EF4-FFF2-40B4-BE49-F238E27FC236}">
                <a16:creationId xmlns:a16="http://schemas.microsoft.com/office/drawing/2014/main" id="{C138B9EB-550A-1748-A998-68CB958CCA8E}"/>
              </a:ext>
            </a:extLst>
          </p:cNvPr>
          <p:cNvPicPr>
            <a:picLocks noChangeAspect="1"/>
          </p:cNvPicPr>
          <p:nvPr/>
        </p:nvPicPr>
        <p:blipFill>
          <a:blip r:embed="rId3"/>
          <a:stretch>
            <a:fillRect/>
          </a:stretch>
        </p:blipFill>
        <p:spPr>
          <a:xfrm>
            <a:off x="7855528" y="4596272"/>
            <a:ext cx="5642263" cy="2903722"/>
          </a:xfrm>
          <a:prstGeom prst="rect">
            <a:avLst/>
          </a:prstGeom>
        </p:spPr>
      </p:pic>
      <p:sp>
        <p:nvSpPr>
          <p:cNvPr id="9" name="Rectangle 8">
            <a:extLst>
              <a:ext uri="{FF2B5EF4-FFF2-40B4-BE49-F238E27FC236}">
                <a16:creationId xmlns:a16="http://schemas.microsoft.com/office/drawing/2014/main" id="{54D8B423-F96C-5248-BF2A-7E137106D757}"/>
              </a:ext>
            </a:extLst>
          </p:cNvPr>
          <p:cNvSpPr/>
          <p:nvPr/>
        </p:nvSpPr>
        <p:spPr>
          <a:xfrm>
            <a:off x="8229600" y="3626427"/>
            <a:ext cx="3075709" cy="40524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3E4DD7-D0FC-3846-8675-976B3CC8B29A}"/>
              </a:ext>
            </a:extLst>
          </p:cNvPr>
          <p:cNvSpPr/>
          <p:nvPr/>
        </p:nvSpPr>
        <p:spPr>
          <a:xfrm>
            <a:off x="498763" y="1239094"/>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define </a:t>
            </a:r>
            <a:r>
              <a:rPr lang="en-US" sz="2600" dirty="0">
                <a:solidFill>
                  <a:srgbClr val="FFFF00"/>
                </a:solidFill>
              </a:rPr>
              <a:t>multiple</a:t>
            </a:r>
            <a:r>
              <a:rPr lang="en-US" sz="2600" dirty="0"/>
              <a:t> configurations for the </a:t>
            </a:r>
            <a:r>
              <a:rPr lang="en-US" sz="2600" dirty="0">
                <a:solidFill>
                  <a:srgbClr val="FFFF00"/>
                </a:solidFill>
              </a:rPr>
              <a:t>same provider</a:t>
            </a:r>
            <a:r>
              <a:rPr lang="en-US" sz="2600" dirty="0"/>
              <a:t>,  and select which one to use on a </a:t>
            </a:r>
            <a:r>
              <a:rPr lang="en-US" sz="2600" dirty="0">
                <a:solidFill>
                  <a:srgbClr val="FFFF00"/>
                </a:solidFill>
              </a:rPr>
              <a:t>per-resource</a:t>
            </a:r>
            <a:r>
              <a:rPr lang="en-US" sz="2600" dirty="0"/>
              <a:t> or </a:t>
            </a:r>
            <a:r>
              <a:rPr lang="en-US" sz="2600" dirty="0">
                <a:solidFill>
                  <a:srgbClr val="FFFF00"/>
                </a:solidFill>
              </a:rPr>
              <a:t>per-module</a:t>
            </a:r>
            <a:r>
              <a:rPr lang="en-US" sz="2600" dirty="0"/>
              <a:t> basis.</a:t>
            </a:r>
          </a:p>
        </p:txBody>
      </p:sp>
      <p:sp>
        <p:nvSpPr>
          <p:cNvPr id="15" name="Oval 14">
            <a:extLst>
              <a:ext uri="{FF2B5EF4-FFF2-40B4-BE49-F238E27FC236}">
                <a16:creationId xmlns:a16="http://schemas.microsoft.com/office/drawing/2014/main" id="{37D1E17A-3034-D544-AE8A-E3CF9F855183}"/>
              </a:ext>
            </a:extLst>
          </p:cNvPr>
          <p:cNvSpPr/>
          <p:nvPr/>
        </p:nvSpPr>
        <p:spPr>
          <a:xfrm>
            <a:off x="391390" y="3787707"/>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The primary reason for this is to </a:t>
            </a:r>
            <a:r>
              <a:rPr lang="en-US" sz="2600" dirty="0">
                <a:solidFill>
                  <a:srgbClr val="FFFF00"/>
                </a:solidFill>
              </a:rPr>
              <a:t>support multiple regions </a:t>
            </a:r>
            <a:r>
              <a:rPr lang="en-US" sz="2600" dirty="0"/>
              <a:t>for a </a:t>
            </a:r>
            <a:r>
              <a:rPr lang="en-US" sz="2600" dirty="0">
                <a:solidFill>
                  <a:srgbClr val="FFFF00"/>
                </a:solidFill>
              </a:rPr>
              <a:t>cloud</a:t>
            </a:r>
            <a:r>
              <a:rPr lang="en-US" sz="2600" dirty="0"/>
              <a:t> platform</a:t>
            </a:r>
          </a:p>
        </p:txBody>
      </p:sp>
      <p:sp>
        <p:nvSpPr>
          <p:cNvPr id="16" name="Oval 15">
            <a:extLst>
              <a:ext uri="{FF2B5EF4-FFF2-40B4-BE49-F238E27FC236}">
                <a16:creationId xmlns:a16="http://schemas.microsoft.com/office/drawing/2014/main" id="{9567CB9A-9C3C-D34A-A460-A37A9F779929}"/>
              </a:ext>
            </a:extLst>
          </p:cNvPr>
          <p:cNvSpPr/>
          <p:nvPr/>
        </p:nvSpPr>
        <p:spPr>
          <a:xfrm>
            <a:off x="444729" y="5566116"/>
            <a:ext cx="6309359"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a:t>
            </a:r>
            <a:r>
              <a:rPr lang="en-US" sz="2600" dirty="0">
                <a:solidFill>
                  <a:srgbClr val="FFFF00"/>
                </a:solidFill>
              </a:rPr>
              <a:t>use</a:t>
            </a:r>
            <a:r>
              <a:rPr lang="en-US" sz="2600" dirty="0"/>
              <a:t> the alternate provider in a resource, data or module by referencing it as </a:t>
            </a:r>
            <a:r>
              <a:rPr lang="en-US" sz="2600" dirty="0">
                <a:solidFill>
                  <a:srgbClr val="FFFF00"/>
                </a:solidFill>
              </a:rPr>
              <a:t>&lt;PROVIDER NAME&gt;.&lt;ALIAS&gt;</a:t>
            </a:r>
          </a:p>
        </p:txBody>
      </p:sp>
      <p:sp>
        <p:nvSpPr>
          <p:cNvPr id="17" name="Rectangle 16">
            <a:extLst>
              <a:ext uri="{FF2B5EF4-FFF2-40B4-BE49-F238E27FC236}">
                <a16:creationId xmlns:a16="http://schemas.microsoft.com/office/drawing/2014/main" id="{CF289FA2-87E9-624A-8F4D-36696F9D6F73}"/>
              </a:ext>
            </a:extLst>
          </p:cNvPr>
          <p:cNvSpPr/>
          <p:nvPr/>
        </p:nvSpPr>
        <p:spPr>
          <a:xfrm>
            <a:off x="8104908" y="5566116"/>
            <a:ext cx="3480955" cy="68464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D375562-CC2D-F84E-B446-04BBFB4FD8C3}"/>
              </a:ext>
            </a:extLst>
          </p:cNvPr>
          <p:cNvCxnSpPr>
            <a:stCxn id="16" idx="6"/>
            <a:endCxn id="17" idx="1"/>
          </p:cNvCxnSpPr>
          <p:nvPr/>
        </p:nvCxnSpPr>
        <p:spPr>
          <a:xfrm flipV="1">
            <a:off x="6754088" y="5908436"/>
            <a:ext cx="1350820" cy="62461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915514-01D1-4F48-9A89-A07734BC5F6C}"/>
              </a:ext>
            </a:extLst>
          </p:cNvPr>
          <p:cNvCxnSpPr>
            <a:cxnSpLocks/>
            <a:stCxn id="14" idx="6"/>
          </p:cNvCxnSpPr>
          <p:nvPr/>
        </p:nvCxnSpPr>
        <p:spPr>
          <a:xfrm>
            <a:off x="6808122" y="2432761"/>
            <a:ext cx="1421478" cy="14430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9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Dependency Lock File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9297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a:bodyPr>
          <a:lstStyle/>
          <a:p>
            <a:r>
              <a:rPr lang="en-US" dirty="0"/>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Version Constraints </a:t>
            </a:r>
            <a:r>
              <a:rPr lang="en-IN" dirty="0"/>
              <a:t>within the configuration itself determine which versions of dependencies are </a:t>
            </a:r>
            <a:r>
              <a:rPr lang="en-IN" i="1" dirty="0"/>
              <a:t>potentially</a:t>
            </a:r>
            <a:r>
              <a:rPr lang="en-IN" dirty="0"/>
              <a:t> compatible</a:t>
            </a:r>
            <a:endParaRPr lang="en-US" dirty="0"/>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Dependency Lock File: After selecting a </a:t>
            </a:r>
            <a:r>
              <a:rPr lang="en-US" dirty="0">
                <a:solidFill>
                  <a:srgbClr val="FFFF00"/>
                </a:solidFill>
              </a:rPr>
              <a:t>specific version </a:t>
            </a:r>
            <a:r>
              <a:rPr lang="en-US" dirty="0"/>
              <a:t>of each dependency using </a:t>
            </a:r>
            <a:r>
              <a:rPr lang="en-US" dirty="0">
                <a:solidFill>
                  <a:srgbClr val="FFFF00"/>
                </a:solidFill>
              </a:rPr>
              <a:t>Version Constraints </a:t>
            </a:r>
            <a:r>
              <a:rPr lang="en-US" dirty="0"/>
              <a:t>Terraform remembers the </a:t>
            </a:r>
            <a:r>
              <a:rPr lang="en-US" dirty="0">
                <a:solidFill>
                  <a:srgbClr val="FFFF00"/>
                </a:solidFill>
              </a:rPr>
              <a:t>decisions it made </a:t>
            </a:r>
            <a:r>
              <a:rPr lang="en-US" dirty="0"/>
              <a:t>in a </a:t>
            </a:r>
            <a:r>
              <a:rPr lang="en-US" dirty="0">
                <a:solidFill>
                  <a:srgbClr val="FFFF00"/>
                </a:solidFill>
              </a:rPr>
              <a:t>dependency lock file </a:t>
            </a:r>
            <a:r>
              <a:rPr lang="en-US" dirty="0"/>
              <a:t>so that it can (by default) make the same decisions again in </a:t>
            </a:r>
            <a:r>
              <a:rPr lang="en-US" dirty="0">
                <a:solidFill>
                  <a:srgbClr val="FFFF00"/>
                </a:solidFill>
              </a:rPr>
              <a:t>future</a:t>
            </a:r>
            <a:r>
              <a:rPr lang="en-US" dirty="0"/>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Very Important: </a:t>
            </a:r>
            <a:r>
              <a:rPr lang="en-US" dirty="0"/>
              <a:t>Lock File currently </a:t>
            </a:r>
            <a:r>
              <a:rPr lang="en-US" dirty="0">
                <a:solidFill>
                  <a:srgbClr val="FFFF00"/>
                </a:solidFill>
              </a:rPr>
              <a:t>tracks only Provider Dependencies</a:t>
            </a:r>
            <a:r>
              <a:rPr lang="en-US" dirty="0"/>
              <a:t>. For modules continue to use </a:t>
            </a:r>
            <a:r>
              <a:rPr lang="en-US" dirty="0">
                <a:solidFill>
                  <a:srgbClr val="FFFF00"/>
                </a:solidFill>
              </a:rPr>
              <a:t>exact version constraint</a:t>
            </a:r>
            <a:r>
              <a:rPr lang="en-US" dirty="0"/>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Checksum Verification: </a:t>
            </a:r>
            <a:r>
              <a:rPr lang="en-IN" dirty="0"/>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Location of Lock File: </a:t>
            </a:r>
            <a:r>
              <a:rPr lang="en-US" dirty="0"/>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feature added from Terraform v0.14 &amp; later</a:t>
            </a:r>
          </a:p>
        </p:txBody>
      </p:sp>
    </p:spTree>
    <p:extLst>
      <p:ext uri="{BB962C8B-B14F-4D97-AF65-F5344CB8AC3E}">
        <p14:creationId xmlns:p14="http://schemas.microsoft.com/office/powerpoint/2010/main" val="9234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205740" y="3317343"/>
            <a:ext cx="3931920" cy="1188851"/>
          </a:xfrm>
        </p:spPr>
        <p:txBody>
          <a:bodyPr>
            <a:normAutofit/>
          </a:bodyPr>
          <a:lstStyle/>
          <a:p>
            <a:r>
              <a:rPr lang="en-US" dirty="0"/>
              <a:t>Dependency Lock File</a:t>
            </a:r>
          </a:p>
        </p:txBody>
      </p:sp>
      <p:pic>
        <p:nvPicPr>
          <p:cNvPr id="5" name="Picture 4">
            <a:extLst>
              <a:ext uri="{FF2B5EF4-FFF2-40B4-BE49-F238E27FC236}">
                <a16:creationId xmlns:a16="http://schemas.microsoft.com/office/drawing/2014/main" id="{5E304E71-BCAD-A44A-99EA-B3446B94B24E}"/>
              </a:ext>
            </a:extLst>
          </p:cNvPr>
          <p:cNvPicPr>
            <a:picLocks noChangeAspect="1"/>
          </p:cNvPicPr>
          <p:nvPr/>
        </p:nvPicPr>
        <p:blipFill>
          <a:blip r:embed="rId2"/>
          <a:stretch>
            <a:fillRect/>
          </a:stretch>
        </p:blipFill>
        <p:spPr>
          <a:xfrm>
            <a:off x="4493560" y="311727"/>
            <a:ext cx="9838276" cy="7163190"/>
          </a:xfrm>
          <a:prstGeom prst="rect">
            <a:avLst/>
          </a:prstGeom>
        </p:spPr>
      </p:pic>
    </p:spTree>
    <p:extLst>
      <p:ext uri="{BB962C8B-B14F-4D97-AF65-F5344CB8AC3E}">
        <p14:creationId xmlns:p14="http://schemas.microsoft.com/office/powerpoint/2010/main" val="10333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dirty="0"/>
              <a:t>Documentation</a:t>
            </a:r>
          </a:p>
          <a:p>
            <a:r>
              <a:rPr lang="en-US" dirty="0">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Tree>
    <p:extLst>
      <p:ext uri="{BB962C8B-B14F-4D97-AF65-F5344CB8AC3E}">
        <p14:creationId xmlns:p14="http://schemas.microsoft.com/office/powerpoint/2010/main" val="21883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dirty="0"/>
              <a:t>Importance of Dependency Lock File</a:t>
            </a:r>
          </a:p>
        </p:txBody>
      </p:sp>
      <p:pic>
        <p:nvPicPr>
          <p:cNvPr id="5" name="Picture 4">
            <a:extLst>
              <a:ext uri="{FF2B5EF4-FFF2-40B4-BE49-F238E27FC236}">
                <a16:creationId xmlns:a16="http://schemas.microsoft.com/office/drawing/2014/main" id="{D99751CC-F76A-AD49-BC82-2736141AB48F}"/>
              </a:ext>
            </a:extLst>
          </p:cNvPr>
          <p:cNvPicPr>
            <a:picLocks noChangeAspect="1"/>
          </p:cNvPicPr>
          <p:nvPr/>
        </p:nvPicPr>
        <p:blipFill>
          <a:blip r:embed="rId2"/>
          <a:stretch>
            <a:fillRect/>
          </a:stretch>
        </p:blipFill>
        <p:spPr>
          <a:xfrm>
            <a:off x="665594" y="1555171"/>
            <a:ext cx="13548307" cy="2227119"/>
          </a:xfrm>
          <a:prstGeom prst="rect">
            <a:avLst/>
          </a:prstGeom>
        </p:spPr>
      </p:pic>
      <p:sp>
        <p:nvSpPr>
          <p:cNvPr id="6" name="Rectangle 5">
            <a:extLst>
              <a:ext uri="{FF2B5EF4-FFF2-40B4-BE49-F238E27FC236}">
                <a16:creationId xmlns:a16="http://schemas.microsoft.com/office/drawing/2014/main" id="{1297EF57-665B-ED4C-BD3D-966834B16837}"/>
              </a:ext>
            </a:extLst>
          </p:cNvPr>
          <p:cNvSpPr/>
          <p:nvPr/>
        </p:nvSpPr>
        <p:spPr>
          <a:xfrm>
            <a:off x="290945" y="4114800"/>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Terraform </a:t>
            </a:r>
            <a:r>
              <a:rPr lang="en-US" dirty="0">
                <a:solidFill>
                  <a:srgbClr val="FFFF00"/>
                </a:solidFill>
              </a:rPr>
              <a:t>did not find </a:t>
            </a:r>
            <a:r>
              <a:rPr lang="en-US" dirty="0"/>
              <a:t>a lock file, it would download the </a:t>
            </a:r>
            <a:r>
              <a:rPr lang="en-US" dirty="0">
                <a:solidFill>
                  <a:srgbClr val="FFFF00"/>
                </a:solidFill>
              </a:rPr>
              <a:t>latest versions </a:t>
            </a:r>
            <a:r>
              <a:rPr lang="en-US" dirty="0"/>
              <a:t>of the providers that fulfill the </a:t>
            </a:r>
            <a:r>
              <a:rPr lang="en-US" dirty="0">
                <a:solidFill>
                  <a:srgbClr val="FFFF00"/>
                </a:solidFill>
              </a:rPr>
              <a:t>version constraints</a:t>
            </a:r>
            <a:r>
              <a:rPr lang="en-US" dirty="0"/>
              <a:t> you defined in the </a:t>
            </a:r>
            <a:r>
              <a:rPr lang="en-US" dirty="0" err="1">
                <a:solidFill>
                  <a:srgbClr val="FFFF00"/>
                </a:solidFill>
              </a:rPr>
              <a:t>required_providers</a:t>
            </a:r>
            <a:r>
              <a:rPr lang="en-US" dirty="0">
                <a:solidFill>
                  <a:srgbClr val="FFFF00"/>
                </a:solidFill>
              </a:rPr>
              <a:t> </a:t>
            </a:r>
            <a:r>
              <a:rPr lang="en-US" dirty="0"/>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290945" y="5243946"/>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have lock file, the lock file causes Terraform to </a:t>
            </a:r>
            <a:r>
              <a:rPr lang="en-US" dirty="0">
                <a:solidFill>
                  <a:srgbClr val="FFFF00"/>
                </a:solidFill>
              </a:rPr>
              <a:t>always install the same provider version</a:t>
            </a:r>
            <a:r>
              <a:rPr lang="en-US" dirty="0"/>
              <a:t>, ensuring that runs </a:t>
            </a:r>
            <a:r>
              <a:rPr lang="en-US" dirty="0">
                <a:solidFill>
                  <a:srgbClr val="FFFF00"/>
                </a:solidFill>
              </a:rPr>
              <a:t>across</a:t>
            </a:r>
            <a:r>
              <a:rPr lang="en-US" dirty="0"/>
              <a:t> your team or remote sessions will be </a:t>
            </a:r>
            <a:r>
              <a:rPr lang="en-US" dirty="0">
                <a:solidFill>
                  <a:srgbClr val="FFFF00"/>
                </a:solidFill>
              </a:rPr>
              <a:t>consistent</a:t>
            </a:r>
            <a:r>
              <a:rPr lang="en-US" dirty="0"/>
              <a:t>.</a:t>
            </a:r>
          </a:p>
        </p:txBody>
      </p:sp>
    </p:spTree>
    <p:extLst>
      <p:ext uri="{BB962C8B-B14F-4D97-AF65-F5344CB8AC3E}">
        <p14:creationId xmlns:p14="http://schemas.microsoft.com/office/powerpoint/2010/main" val="5622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Resources</a:t>
            </a:r>
          </a:p>
          <a:p>
            <a:pPr marL="0" indent="0" algn="ctr">
              <a:buNone/>
            </a:pPr>
            <a:r>
              <a:rPr lang="en-US" sz="7000" b="1" dirty="0">
                <a:solidFill>
                  <a:srgbClr val="00B050"/>
                </a:solidFill>
              </a:rPr>
              <a:t>Introduction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2301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41676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595152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pic>
        <p:nvPicPr>
          <p:cNvPr id="14" name="Picture 13">
            <a:extLst>
              <a:ext uri="{FF2B5EF4-FFF2-40B4-BE49-F238E27FC236}">
                <a16:creationId xmlns:a16="http://schemas.microsoft.com/office/drawing/2014/main" id="{627E4392-ED3D-1F49-BF29-7198BB684340}"/>
              </a:ext>
            </a:extLst>
          </p:cNvPr>
          <p:cNvPicPr>
            <a:picLocks noChangeAspect="1"/>
          </p:cNvPicPr>
          <p:nvPr/>
        </p:nvPicPr>
        <p:blipFill>
          <a:blip r:embed="rId2"/>
          <a:stretch>
            <a:fillRect/>
          </a:stretch>
        </p:blipFill>
        <p:spPr>
          <a:xfrm>
            <a:off x="7315200" y="322119"/>
            <a:ext cx="7174220" cy="7148036"/>
          </a:xfrm>
          <a:prstGeom prst="rect">
            <a:avLst/>
          </a:prstGeom>
        </p:spPr>
      </p:pic>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sp>
        <p:nvSpPr>
          <p:cNvPr id="20" name="Rectangle 19">
            <a:extLst>
              <a:ext uri="{FF2B5EF4-FFF2-40B4-BE49-F238E27FC236}">
                <a16:creationId xmlns:a16="http://schemas.microsoft.com/office/drawing/2014/main" id="{753B2ED7-BC28-5B4E-AA2F-7597950B3C78}"/>
              </a:ext>
            </a:extLst>
          </p:cNvPr>
          <p:cNvSpPr/>
          <p:nvPr/>
        </p:nvSpPr>
        <p:spPr>
          <a:xfrm>
            <a:off x="9185564" y="4114800"/>
            <a:ext cx="1828800"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9F4B00-B3B7-4345-A32B-E68D68947946}"/>
              </a:ext>
            </a:extLst>
          </p:cNvPr>
          <p:cNvSpPr/>
          <p:nvPr/>
        </p:nvSpPr>
        <p:spPr>
          <a:xfrm>
            <a:off x="11076710" y="4114799"/>
            <a:ext cx="2961408"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527FCE-2447-4B47-8C19-9D4EE960E021}"/>
              </a:ext>
            </a:extLst>
          </p:cNvPr>
          <p:cNvSpPr/>
          <p:nvPr/>
        </p:nvSpPr>
        <p:spPr>
          <a:xfrm>
            <a:off x="7852064" y="4621306"/>
            <a:ext cx="4949535"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D8A085-70F2-4F45-8EB3-38D4BFF1E108}"/>
              </a:ext>
            </a:extLst>
          </p:cNvPr>
          <p:cNvSpPr/>
          <p:nvPr/>
        </p:nvSpPr>
        <p:spPr>
          <a:xfrm>
            <a:off x="7852064" y="5127812"/>
            <a:ext cx="5053445" cy="18548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E2FF0D4-AFA6-9A4D-82BE-769E3EEAAE88}"/>
              </a:ext>
            </a:extLst>
          </p:cNvPr>
          <p:cNvCxnSpPr>
            <a:stCxn id="19" idx="3"/>
            <a:endCxn id="23" idx="1"/>
          </p:cNvCxnSpPr>
          <p:nvPr/>
        </p:nvCxnSpPr>
        <p:spPr>
          <a:xfrm flipV="1">
            <a:off x="6520295" y="6055252"/>
            <a:ext cx="1331769" cy="815652"/>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A8A061-97AB-B949-84A7-65AA8F31045E}"/>
              </a:ext>
            </a:extLst>
          </p:cNvPr>
          <p:cNvCxnSpPr>
            <a:cxnSpLocks/>
            <a:stCxn id="17" idx="3"/>
            <a:endCxn id="22" idx="1"/>
          </p:cNvCxnSpPr>
          <p:nvPr/>
        </p:nvCxnSpPr>
        <p:spPr>
          <a:xfrm flipV="1">
            <a:off x="6510606" y="4844711"/>
            <a:ext cx="1341458" cy="70356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DB1BE6D-78E6-AC43-80E6-88FA78A9EC45}"/>
              </a:ext>
            </a:extLst>
          </p:cNvPr>
          <p:cNvCxnSpPr>
            <a:stCxn id="16" idx="3"/>
            <a:endCxn id="21" idx="0"/>
          </p:cNvCxnSpPr>
          <p:nvPr/>
        </p:nvCxnSpPr>
        <p:spPr>
          <a:xfrm>
            <a:off x="6520295" y="3578606"/>
            <a:ext cx="6037119" cy="536193"/>
          </a:xfrm>
          <a:prstGeom prst="bentConnector2">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9BC3A76-FB78-DF4C-92FA-F46E897AD30E}"/>
              </a:ext>
            </a:extLst>
          </p:cNvPr>
          <p:cNvCxnSpPr>
            <a:stCxn id="15" idx="3"/>
            <a:endCxn id="20" idx="0"/>
          </p:cNvCxnSpPr>
          <p:nvPr/>
        </p:nvCxnSpPr>
        <p:spPr>
          <a:xfrm>
            <a:off x="6510606" y="1565656"/>
            <a:ext cx="3589358" cy="2549144"/>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57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75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Tree>
    <p:extLst>
      <p:ext uri="{BB962C8B-B14F-4D97-AF65-F5344CB8AC3E}">
        <p14:creationId xmlns:p14="http://schemas.microsoft.com/office/powerpoint/2010/main" val="3391821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882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cxnSp>
        <p:nvCxnSpPr>
          <p:cNvPr id="37" name="Straight Arrow Connector 36">
            <a:extLst>
              <a:ext uri="{FF2B5EF4-FFF2-40B4-BE49-F238E27FC236}">
                <a16:creationId xmlns:a16="http://schemas.microsoft.com/office/drawing/2014/main" id="{1D181754-F397-4142-B45C-F2677C6AF8CF}"/>
              </a:ext>
            </a:extLst>
          </p:cNvPr>
          <p:cNvCxnSpPr>
            <a:cxnSpLocks/>
            <a:stCxn id="6" idx="3"/>
            <a:endCxn id="31" idx="1"/>
          </p:cNvCxnSpPr>
          <p:nvPr/>
        </p:nvCxnSpPr>
        <p:spPr>
          <a:xfrm>
            <a:off x="7315200" y="3984046"/>
            <a:ext cx="3453242" cy="31923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035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4" y="1304962"/>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VPC</a:t>
            </a:r>
          </a:p>
        </p:txBody>
      </p:sp>
      <p:sp>
        <p:nvSpPr>
          <p:cNvPr id="6" name="Rectangle 5">
            <a:extLst>
              <a:ext uri="{FF2B5EF4-FFF2-40B4-BE49-F238E27FC236}">
                <a16:creationId xmlns:a16="http://schemas.microsoft.com/office/drawing/2014/main" id="{BC8DBD00-69AE-7945-8B02-8BD0AB6AF4BB}"/>
              </a:ext>
            </a:extLst>
          </p:cNvPr>
          <p:cNvSpPr/>
          <p:nvPr/>
        </p:nvSpPr>
        <p:spPr>
          <a:xfrm>
            <a:off x="509154" y="2018471"/>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Subnets</a:t>
            </a:r>
          </a:p>
        </p:txBody>
      </p:sp>
      <p:sp>
        <p:nvSpPr>
          <p:cNvPr id="7" name="Rectangle 6">
            <a:extLst>
              <a:ext uri="{FF2B5EF4-FFF2-40B4-BE49-F238E27FC236}">
                <a16:creationId xmlns:a16="http://schemas.microsoft.com/office/drawing/2014/main" id="{34200AD7-2CB9-2441-89AC-8F58963569A9}"/>
              </a:ext>
            </a:extLst>
          </p:cNvPr>
          <p:cNvSpPr/>
          <p:nvPr/>
        </p:nvSpPr>
        <p:spPr>
          <a:xfrm>
            <a:off x="509154" y="2731980"/>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Internet Gateway</a:t>
            </a:r>
          </a:p>
        </p:txBody>
      </p:sp>
      <p:sp>
        <p:nvSpPr>
          <p:cNvPr id="8" name="Rectangle 7">
            <a:extLst>
              <a:ext uri="{FF2B5EF4-FFF2-40B4-BE49-F238E27FC236}">
                <a16:creationId xmlns:a16="http://schemas.microsoft.com/office/drawing/2014/main" id="{1C2C8864-517D-1F4F-85C7-E8818DAF8E61}"/>
              </a:ext>
            </a:extLst>
          </p:cNvPr>
          <p:cNvSpPr/>
          <p:nvPr/>
        </p:nvSpPr>
        <p:spPr>
          <a:xfrm>
            <a:off x="509154" y="344548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Route Table</a:t>
            </a:r>
          </a:p>
        </p:txBody>
      </p:sp>
      <p:sp>
        <p:nvSpPr>
          <p:cNvPr id="9" name="Rectangle 8">
            <a:extLst>
              <a:ext uri="{FF2B5EF4-FFF2-40B4-BE49-F238E27FC236}">
                <a16:creationId xmlns:a16="http://schemas.microsoft.com/office/drawing/2014/main" id="{A6F71784-6FB8-394D-98DC-C8D6AB93893E}"/>
              </a:ext>
            </a:extLst>
          </p:cNvPr>
          <p:cNvSpPr/>
          <p:nvPr/>
        </p:nvSpPr>
        <p:spPr>
          <a:xfrm>
            <a:off x="509154" y="4158998"/>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Route in Route Table for Internet Access</a:t>
            </a:r>
          </a:p>
        </p:txBody>
      </p:sp>
      <p:sp>
        <p:nvSpPr>
          <p:cNvPr id="10" name="Rectangle 9">
            <a:extLst>
              <a:ext uri="{FF2B5EF4-FFF2-40B4-BE49-F238E27FC236}">
                <a16:creationId xmlns:a16="http://schemas.microsoft.com/office/drawing/2014/main" id="{D99C0BAF-E87E-3248-A2A2-2D0DFD3351EB}"/>
              </a:ext>
            </a:extLst>
          </p:cNvPr>
          <p:cNvSpPr/>
          <p:nvPr/>
        </p:nvSpPr>
        <p:spPr>
          <a:xfrm>
            <a:off x="509154" y="4936574"/>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Associate the Route Table with the Subnet</a:t>
            </a:r>
          </a:p>
        </p:txBody>
      </p:sp>
      <p:sp>
        <p:nvSpPr>
          <p:cNvPr id="11" name="Rectangle 10">
            <a:extLst>
              <a:ext uri="{FF2B5EF4-FFF2-40B4-BE49-F238E27FC236}">
                <a16:creationId xmlns:a16="http://schemas.microsoft.com/office/drawing/2014/main" id="{E86AFC62-FB0D-2046-A30A-3DD55219D972}"/>
              </a:ext>
            </a:extLst>
          </p:cNvPr>
          <p:cNvSpPr/>
          <p:nvPr/>
        </p:nvSpPr>
        <p:spPr>
          <a:xfrm>
            <a:off x="509154" y="563100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Resource-7: Create Security Group</a:t>
            </a:r>
          </a:p>
        </p:txBody>
      </p:sp>
      <p:sp>
        <p:nvSpPr>
          <p:cNvPr id="12" name="Rectangle 11">
            <a:extLst>
              <a:ext uri="{FF2B5EF4-FFF2-40B4-BE49-F238E27FC236}">
                <a16:creationId xmlns:a16="http://schemas.microsoft.com/office/drawing/2014/main" id="{6F45C179-4686-AC49-9E10-1A10963A02DB}"/>
              </a:ext>
            </a:extLst>
          </p:cNvPr>
          <p:cNvSpPr/>
          <p:nvPr/>
        </p:nvSpPr>
        <p:spPr>
          <a:xfrm>
            <a:off x="509154" y="6339264"/>
            <a:ext cx="7450282" cy="5195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Resource-8: Create EC2 Instance with Sample App</a:t>
            </a:r>
          </a:p>
        </p:txBody>
      </p:sp>
      <p:sp>
        <p:nvSpPr>
          <p:cNvPr id="13" name="Oval 12">
            <a:extLst>
              <a:ext uri="{FF2B5EF4-FFF2-40B4-BE49-F238E27FC236}">
                <a16:creationId xmlns:a16="http://schemas.microsoft.com/office/drawing/2014/main" id="{68B543EF-E50B-F649-838D-9CED34B826EB}"/>
              </a:ext>
            </a:extLst>
          </p:cNvPr>
          <p:cNvSpPr/>
          <p:nvPr/>
        </p:nvSpPr>
        <p:spPr>
          <a:xfrm>
            <a:off x="10297391" y="3339090"/>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Resource-9: Create Elastic IP</a:t>
            </a:r>
            <a:endParaRPr lang="en-US" dirty="0"/>
          </a:p>
          <a:p>
            <a:pPr algn="ctr"/>
            <a:r>
              <a:rPr lang="en-US" dirty="0" err="1">
                <a:solidFill>
                  <a:srgbClr val="FFFF00"/>
                </a:solidFill>
              </a:rPr>
              <a:t>depends_on</a:t>
            </a:r>
            <a:endParaRPr lang="en-IN" dirty="0">
              <a:solidFill>
                <a:srgbClr val="FFFF00"/>
              </a:solidFill>
            </a:endParaRPr>
          </a:p>
        </p:txBody>
      </p:sp>
      <p:cxnSp>
        <p:nvCxnSpPr>
          <p:cNvPr id="17" name="Elbow Connector 16">
            <a:extLst>
              <a:ext uri="{FF2B5EF4-FFF2-40B4-BE49-F238E27FC236}">
                <a16:creationId xmlns:a16="http://schemas.microsoft.com/office/drawing/2014/main" id="{987EDD03-B061-4640-8DCD-2536199E3AC0}"/>
              </a:ext>
            </a:extLst>
          </p:cNvPr>
          <p:cNvCxnSpPr>
            <a:stCxn id="7" idx="3"/>
            <a:endCxn id="13" idx="0"/>
          </p:cNvCxnSpPr>
          <p:nvPr/>
        </p:nvCxnSpPr>
        <p:spPr>
          <a:xfrm>
            <a:off x="7959436" y="2991753"/>
            <a:ext cx="4317424" cy="347337"/>
          </a:xfrm>
          <a:prstGeom prst="bentConnector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10992C-47C0-5548-9BDE-7F694A8AE2EE}"/>
              </a:ext>
            </a:extLst>
          </p:cNvPr>
          <p:cNvSpPr txBox="1"/>
          <p:nvPr/>
        </p:nvSpPr>
        <p:spPr>
          <a:xfrm>
            <a:off x="8328675" y="2620327"/>
            <a:ext cx="5836213" cy="1107996"/>
          </a:xfrm>
          <a:prstGeom prst="rect">
            <a:avLst/>
          </a:prstGeom>
          <a:noFill/>
        </p:spPr>
        <p:txBody>
          <a:bodyPr wrap="none" rtlCol="0">
            <a:spAutoFit/>
          </a:bodyPr>
          <a:lstStyle/>
          <a:p>
            <a:r>
              <a:rPr lang="en-IN" dirty="0"/>
              <a:t>EIP may require IGW to exist prior to association. </a:t>
            </a:r>
          </a:p>
          <a:p>
            <a:r>
              <a:rPr lang="en-IN" dirty="0"/>
              <a:t>Use </a:t>
            </a:r>
            <a:r>
              <a:rPr lang="en-IN" dirty="0" err="1">
                <a:solidFill>
                  <a:srgbClr val="00B050"/>
                </a:solidFill>
              </a:rPr>
              <a:t>depends_on</a:t>
            </a:r>
            <a:r>
              <a:rPr lang="en-IN" dirty="0">
                <a:solidFill>
                  <a:srgbClr val="00B050"/>
                </a:solidFill>
              </a:rPr>
              <a:t> </a:t>
            </a:r>
            <a:r>
              <a:rPr lang="en-IN" dirty="0"/>
              <a:t>to set an </a:t>
            </a:r>
            <a:r>
              <a:rPr lang="en-IN" dirty="0">
                <a:solidFill>
                  <a:srgbClr val="0070C0"/>
                </a:solidFill>
              </a:rPr>
              <a:t>explicit dependency </a:t>
            </a:r>
          </a:p>
          <a:p>
            <a:r>
              <a:rPr lang="en-IN" dirty="0"/>
              <a:t>on the IGW.</a:t>
            </a:r>
            <a:endParaRPr lang="en-US" dirty="0"/>
          </a:p>
        </p:txBody>
      </p:sp>
      <p:pic>
        <p:nvPicPr>
          <p:cNvPr id="20" name="Picture 19">
            <a:extLst>
              <a:ext uri="{FF2B5EF4-FFF2-40B4-BE49-F238E27FC236}">
                <a16:creationId xmlns:a16="http://schemas.microsoft.com/office/drawing/2014/main" id="{3B6BC239-0F56-1144-B1B1-5B8AA7AB2DF7}"/>
              </a:ext>
            </a:extLst>
          </p:cNvPr>
          <p:cNvPicPr>
            <a:picLocks noChangeAspect="1"/>
          </p:cNvPicPr>
          <p:nvPr/>
        </p:nvPicPr>
        <p:blipFill>
          <a:blip r:embed="rId2"/>
          <a:stretch>
            <a:fillRect/>
          </a:stretch>
        </p:blipFill>
        <p:spPr>
          <a:xfrm>
            <a:off x="8328675" y="5809936"/>
            <a:ext cx="5891214" cy="1588391"/>
          </a:xfrm>
          <a:prstGeom prst="rect">
            <a:avLst/>
          </a:prstGeom>
        </p:spPr>
      </p:pic>
    </p:spTree>
    <p:extLst>
      <p:ext uri="{BB962C8B-B14F-4D97-AF65-F5344CB8AC3E}">
        <p14:creationId xmlns:p14="http://schemas.microsoft.com/office/powerpoint/2010/main" val="27778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dirty="0"/>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Tree>
    <p:extLst>
      <p:ext uri="{BB962C8B-B14F-4D97-AF65-F5344CB8AC3E}">
        <p14:creationId xmlns:p14="http://schemas.microsoft.com/office/powerpoint/2010/main" val="3872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Maps</a:t>
            </a:r>
            <a:r>
              <a:rPr lang="en-IN" dirty="0"/>
              <a:t> to create </a:t>
            </a:r>
            <a:r>
              <a:rPr lang="en-IN" dirty="0">
                <a:solidFill>
                  <a:srgbClr val="FFFF00"/>
                </a:solidFill>
              </a:rPr>
              <a:t>multiple</a:t>
            </a:r>
            <a:r>
              <a:rPr lang="en-IN" dirty="0"/>
              <a:t> S3 buckets using </a:t>
            </a:r>
            <a:r>
              <a:rPr lang="en-IN" dirty="0">
                <a:solidFill>
                  <a:srgbClr val="FFFF00"/>
                </a:solidFill>
              </a:rPr>
              <a:t>single</a:t>
            </a:r>
            <a:r>
              <a:rPr lang="en-IN" dirty="0"/>
              <a:t> Resource</a:t>
            </a:r>
          </a:p>
        </p:txBody>
      </p:sp>
      <p:pic>
        <p:nvPicPr>
          <p:cNvPr id="6" name="Picture 5">
            <a:extLst>
              <a:ext uri="{FF2B5EF4-FFF2-40B4-BE49-F238E27FC236}">
                <a16:creationId xmlns:a16="http://schemas.microsoft.com/office/drawing/2014/main" id="{0DFCF04C-9D7F-5F48-ACB2-611234270400}"/>
              </a:ext>
            </a:extLst>
          </p:cNvPr>
          <p:cNvPicPr>
            <a:picLocks noChangeAspect="1"/>
          </p:cNvPicPr>
          <p:nvPr/>
        </p:nvPicPr>
        <p:blipFill>
          <a:blip r:embed="rId2"/>
          <a:stretch>
            <a:fillRect/>
          </a:stretch>
        </p:blipFill>
        <p:spPr>
          <a:xfrm>
            <a:off x="6544194" y="1230085"/>
            <a:ext cx="7916247" cy="6197240"/>
          </a:xfrm>
          <a:prstGeom prst="rect">
            <a:avLst/>
          </a:prstGeom>
        </p:spPr>
      </p:pic>
      <p:sp>
        <p:nvSpPr>
          <p:cNvPr id="7" name="Rectangle 6">
            <a:extLst>
              <a:ext uri="{FF2B5EF4-FFF2-40B4-BE49-F238E27FC236}">
                <a16:creationId xmlns:a16="http://schemas.microsoft.com/office/drawing/2014/main" id="{1C736548-CC95-F242-B735-4CD065334CD1}"/>
              </a:ext>
            </a:extLst>
          </p:cNvPr>
          <p:cNvSpPr/>
          <p:nvPr/>
        </p:nvSpPr>
        <p:spPr>
          <a:xfrm>
            <a:off x="6785264" y="2202873"/>
            <a:ext cx="3865418" cy="191192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C960C0-651F-824C-A348-CBE650BC7474}"/>
              </a:ext>
            </a:extLst>
          </p:cNvPr>
          <p:cNvSpPr/>
          <p:nvPr/>
        </p:nvSpPr>
        <p:spPr>
          <a:xfrm>
            <a:off x="6916881" y="4328705"/>
            <a:ext cx="4679373" cy="47189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7CC766-D4F6-FD40-9B4D-6CDC5977C154}"/>
              </a:ext>
            </a:extLst>
          </p:cNvPr>
          <p:cNvSpPr/>
          <p:nvPr/>
        </p:nvSpPr>
        <p:spPr>
          <a:xfrm>
            <a:off x="7173190" y="5725391"/>
            <a:ext cx="5337465" cy="101830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E947C4-4AC0-654C-858A-06594DD3B593}"/>
              </a:ext>
            </a:extLst>
          </p:cNvPr>
          <p:cNvSpPr/>
          <p:nvPr/>
        </p:nvSpPr>
        <p:spPr>
          <a:xfrm>
            <a:off x="169958" y="2138244"/>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id="{352A4EFF-2C0C-284F-83F1-9B045AF46F46}"/>
              </a:ext>
            </a:extLst>
          </p:cNvPr>
          <p:cNvSpPr/>
          <p:nvPr/>
        </p:nvSpPr>
        <p:spPr>
          <a:xfrm>
            <a:off x="169958" y="315883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the </a:t>
            </a:r>
            <a:r>
              <a:rPr lang="en-US" dirty="0">
                <a:solidFill>
                  <a:srgbClr val="FFFF00"/>
                </a:solidFill>
              </a:rPr>
              <a:t>S3 Bucket name</a:t>
            </a:r>
          </a:p>
        </p:txBody>
      </p:sp>
      <p:sp>
        <p:nvSpPr>
          <p:cNvPr id="12" name="Rectangle 11">
            <a:extLst>
              <a:ext uri="{FF2B5EF4-FFF2-40B4-BE49-F238E27FC236}">
                <a16:creationId xmlns:a16="http://schemas.microsoft.com/office/drawing/2014/main" id="{41E5F055-06A3-E14C-8E96-18C97A253C3D}"/>
              </a:ext>
            </a:extLst>
          </p:cNvPr>
          <p:cNvSpPr/>
          <p:nvPr/>
        </p:nvSpPr>
        <p:spPr>
          <a:xfrm>
            <a:off x="169957" y="422389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a:t>
            </a:r>
            <a:r>
              <a:rPr lang="en-US" dirty="0">
                <a:solidFill>
                  <a:srgbClr val="FFFF00"/>
                </a:solidFill>
              </a:rPr>
              <a:t>S3 Bucket tags</a:t>
            </a:r>
          </a:p>
        </p:txBody>
      </p:sp>
      <p:cxnSp>
        <p:nvCxnSpPr>
          <p:cNvPr id="14" name="Straight Arrow Connector 13">
            <a:extLst>
              <a:ext uri="{FF2B5EF4-FFF2-40B4-BE49-F238E27FC236}">
                <a16:creationId xmlns:a16="http://schemas.microsoft.com/office/drawing/2014/main" id="{F18259B0-9E60-DB40-B8DE-BA749494E1F4}"/>
              </a:ext>
            </a:extLst>
          </p:cNvPr>
          <p:cNvCxnSpPr>
            <a:stCxn id="10" idx="3"/>
          </p:cNvCxnSpPr>
          <p:nvPr/>
        </p:nvCxnSpPr>
        <p:spPr>
          <a:xfrm>
            <a:off x="4845867" y="2585053"/>
            <a:ext cx="193731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26215AE6-11C2-D04C-B794-05853C4DDFCC}"/>
              </a:ext>
            </a:extLst>
          </p:cNvPr>
          <p:cNvCxnSpPr>
            <a:stCxn id="11" idx="3"/>
          </p:cNvCxnSpPr>
          <p:nvPr/>
        </p:nvCxnSpPr>
        <p:spPr>
          <a:xfrm>
            <a:off x="4845867" y="3605645"/>
            <a:ext cx="2071014" cy="992323"/>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CE29B36-2DB0-914F-8F80-EC25642FBED6}"/>
              </a:ext>
            </a:extLst>
          </p:cNvPr>
          <p:cNvCxnSpPr>
            <a:stCxn id="12" idx="3"/>
          </p:cNvCxnSpPr>
          <p:nvPr/>
        </p:nvCxnSpPr>
        <p:spPr>
          <a:xfrm>
            <a:off x="4845866" y="4670705"/>
            <a:ext cx="2327324" cy="1675839"/>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E6E952-6BDC-AF4C-83A3-0D5D7D1B49CB}"/>
              </a:ext>
            </a:extLst>
          </p:cNvPr>
          <p:cNvPicPr>
            <a:picLocks noChangeAspect="1"/>
          </p:cNvPicPr>
          <p:nvPr/>
        </p:nvPicPr>
        <p:blipFill>
          <a:blip r:embed="rId3"/>
          <a:stretch>
            <a:fillRect/>
          </a:stretch>
        </p:blipFill>
        <p:spPr>
          <a:xfrm>
            <a:off x="273874" y="5325578"/>
            <a:ext cx="4320534" cy="2325911"/>
          </a:xfrm>
          <a:prstGeom prst="rect">
            <a:avLst/>
          </a:prstGeom>
        </p:spPr>
      </p:pic>
    </p:spTree>
    <p:extLst>
      <p:ext uri="{BB962C8B-B14F-4D97-AF65-F5344CB8AC3E}">
        <p14:creationId xmlns:p14="http://schemas.microsoft.com/office/powerpoint/2010/main" val="1940621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Set of Strings</a:t>
            </a:r>
            <a:r>
              <a:rPr lang="en-IN" dirty="0"/>
              <a:t> to create </a:t>
            </a:r>
            <a:r>
              <a:rPr lang="en-IN" dirty="0">
                <a:solidFill>
                  <a:srgbClr val="FFFF00"/>
                </a:solidFill>
              </a:rPr>
              <a:t>multiple</a:t>
            </a:r>
            <a:r>
              <a:rPr lang="en-IN" dirty="0"/>
              <a:t> IAM Users using </a:t>
            </a:r>
            <a:r>
              <a:rPr lang="en-IN" dirty="0">
                <a:solidFill>
                  <a:srgbClr val="FFFF00"/>
                </a:solidFill>
              </a:rPr>
              <a:t>single</a:t>
            </a:r>
            <a:r>
              <a:rPr lang="en-IN" dirty="0"/>
              <a:t> Resource</a:t>
            </a:r>
          </a:p>
        </p:txBody>
      </p:sp>
      <p:pic>
        <p:nvPicPr>
          <p:cNvPr id="13" name="Picture 12">
            <a:extLst>
              <a:ext uri="{FF2B5EF4-FFF2-40B4-BE49-F238E27FC236}">
                <a16:creationId xmlns:a16="http://schemas.microsoft.com/office/drawing/2014/main" id="{2E84570F-2D9F-EF45-B40C-1E13D0E4544F}"/>
              </a:ext>
            </a:extLst>
          </p:cNvPr>
          <p:cNvPicPr>
            <a:picLocks noChangeAspect="1"/>
          </p:cNvPicPr>
          <p:nvPr/>
        </p:nvPicPr>
        <p:blipFill>
          <a:blip r:embed="rId2"/>
          <a:stretch>
            <a:fillRect/>
          </a:stretch>
        </p:blipFill>
        <p:spPr>
          <a:xfrm>
            <a:off x="2777836" y="2097876"/>
            <a:ext cx="11582400" cy="2324100"/>
          </a:xfrm>
          <a:prstGeom prst="rect">
            <a:avLst/>
          </a:prstGeom>
        </p:spPr>
      </p:pic>
      <p:pic>
        <p:nvPicPr>
          <p:cNvPr id="16" name="Picture 15">
            <a:extLst>
              <a:ext uri="{FF2B5EF4-FFF2-40B4-BE49-F238E27FC236}">
                <a16:creationId xmlns:a16="http://schemas.microsoft.com/office/drawing/2014/main" id="{331B1FA3-B5D9-F745-B675-E1CCBCD7A8EF}"/>
              </a:ext>
            </a:extLst>
          </p:cNvPr>
          <p:cNvPicPr>
            <a:picLocks noChangeAspect="1"/>
          </p:cNvPicPr>
          <p:nvPr/>
        </p:nvPicPr>
        <p:blipFill>
          <a:blip r:embed="rId3"/>
          <a:stretch>
            <a:fillRect/>
          </a:stretch>
        </p:blipFill>
        <p:spPr>
          <a:xfrm>
            <a:off x="2369128" y="4585394"/>
            <a:ext cx="12095017" cy="2897765"/>
          </a:xfrm>
          <a:prstGeom prst="rect">
            <a:avLst/>
          </a:prstGeom>
        </p:spPr>
      </p:pic>
    </p:spTree>
    <p:extLst>
      <p:ext uri="{BB962C8B-B14F-4D97-AF65-F5344CB8AC3E}">
        <p14:creationId xmlns:p14="http://schemas.microsoft.com/office/powerpoint/2010/main" val="1569272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pic>
        <p:nvPicPr>
          <p:cNvPr id="16" name="Picture 15">
            <a:extLst>
              <a:ext uri="{FF2B5EF4-FFF2-40B4-BE49-F238E27FC236}">
                <a16:creationId xmlns:a16="http://schemas.microsoft.com/office/drawing/2014/main" id="{CD106586-D693-7A4E-8787-52C12AE7FF2E}"/>
              </a:ext>
            </a:extLst>
          </p:cNvPr>
          <p:cNvPicPr>
            <a:picLocks noChangeAspect="1"/>
          </p:cNvPicPr>
          <p:nvPr/>
        </p:nvPicPr>
        <p:blipFill>
          <a:blip r:embed="rId2"/>
          <a:stretch>
            <a:fillRect/>
          </a:stretch>
        </p:blipFill>
        <p:spPr>
          <a:xfrm>
            <a:off x="96003" y="3126712"/>
            <a:ext cx="4745753" cy="4466591"/>
          </a:xfrm>
          <a:prstGeom prst="rect">
            <a:avLst/>
          </a:prstGeom>
        </p:spPr>
      </p:pic>
      <p:pic>
        <p:nvPicPr>
          <p:cNvPr id="19" name="Picture 18">
            <a:extLst>
              <a:ext uri="{FF2B5EF4-FFF2-40B4-BE49-F238E27FC236}">
                <a16:creationId xmlns:a16="http://schemas.microsoft.com/office/drawing/2014/main" id="{0EBDB429-5467-264E-8484-5B93FED082A9}"/>
              </a:ext>
            </a:extLst>
          </p:cNvPr>
          <p:cNvPicPr>
            <a:picLocks noChangeAspect="1"/>
          </p:cNvPicPr>
          <p:nvPr/>
        </p:nvPicPr>
        <p:blipFill>
          <a:blip r:embed="rId3"/>
          <a:stretch>
            <a:fillRect/>
          </a:stretch>
        </p:blipFill>
        <p:spPr>
          <a:xfrm>
            <a:off x="5025948" y="3126712"/>
            <a:ext cx="5303906" cy="4418099"/>
          </a:xfrm>
          <a:prstGeom prst="rect">
            <a:avLst/>
          </a:prstGeom>
        </p:spPr>
      </p:pic>
      <p:pic>
        <p:nvPicPr>
          <p:cNvPr id="20" name="Picture 19">
            <a:extLst>
              <a:ext uri="{FF2B5EF4-FFF2-40B4-BE49-F238E27FC236}">
                <a16:creationId xmlns:a16="http://schemas.microsoft.com/office/drawing/2014/main" id="{B88352C3-808E-1D48-8139-039D0AB2FB4E}"/>
              </a:ext>
            </a:extLst>
          </p:cNvPr>
          <p:cNvPicPr>
            <a:picLocks noChangeAspect="1"/>
          </p:cNvPicPr>
          <p:nvPr/>
        </p:nvPicPr>
        <p:blipFill>
          <a:blip r:embed="rId4"/>
          <a:stretch>
            <a:fillRect/>
          </a:stretch>
        </p:blipFill>
        <p:spPr>
          <a:xfrm>
            <a:off x="10463804" y="3134967"/>
            <a:ext cx="3755322" cy="4409844"/>
          </a:xfrm>
          <a:prstGeom prst="rect">
            <a:avLst/>
          </a:prstGeom>
        </p:spPr>
      </p:pic>
      <p:sp>
        <p:nvSpPr>
          <p:cNvPr id="21" name="Rounded Rectangle 20">
            <a:extLst>
              <a:ext uri="{FF2B5EF4-FFF2-40B4-BE49-F238E27FC236}">
                <a16:creationId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spTree>
    <p:extLst>
      <p:ext uri="{BB962C8B-B14F-4D97-AF65-F5344CB8AC3E}">
        <p14:creationId xmlns:p14="http://schemas.microsoft.com/office/powerpoint/2010/main" val="1022687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Syntax</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7558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3019368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92264" y="1408545"/>
            <a:ext cx="9232900" cy="4851400"/>
          </a:xfrm>
          <a:prstGeom prst="rect">
            <a:avLst/>
          </a:prstGeom>
        </p:spPr>
      </p:pic>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3" name="Rectangle 2">
            <a:extLst>
              <a:ext uri="{FF2B5EF4-FFF2-40B4-BE49-F238E27FC236}">
                <a16:creationId xmlns:a16="http://schemas.microsoft.com/office/drawing/2014/main" id="{1A518274-D2D2-1A4C-BB1D-5D91444F3288}"/>
              </a:ext>
            </a:extLst>
          </p:cNvPr>
          <p:cNvSpPr/>
          <p:nvPr/>
        </p:nvSpPr>
        <p:spPr>
          <a:xfrm>
            <a:off x="3283523" y="5101936"/>
            <a:ext cx="2597727"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21F315-8CDB-074B-9C27-40B37C497D64}"/>
              </a:ext>
            </a:extLst>
          </p:cNvPr>
          <p:cNvSpPr/>
          <p:nvPr/>
        </p:nvSpPr>
        <p:spPr>
          <a:xfrm>
            <a:off x="6251859" y="5101936"/>
            <a:ext cx="4357255"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cxnSp>
        <p:nvCxnSpPr>
          <p:cNvPr id="8" name="Straight Arrow Connector 7">
            <a:extLst>
              <a:ext uri="{FF2B5EF4-FFF2-40B4-BE49-F238E27FC236}">
                <a16:creationId xmlns:a16="http://schemas.microsoft.com/office/drawing/2014/main" id="{4640B18E-1C54-F94E-AFE5-25E5ECD14AFF}"/>
              </a:ext>
            </a:extLst>
          </p:cNvPr>
          <p:cNvCxnSpPr>
            <a:stCxn id="11" idx="3"/>
          </p:cNvCxnSpPr>
          <p:nvPr/>
        </p:nvCxnSpPr>
        <p:spPr>
          <a:xfrm flipV="1">
            <a:off x="2116277" y="5340349"/>
            <a:ext cx="116724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ECF984-F6EC-094E-9DA2-8978FE711215}"/>
              </a:ext>
            </a:extLst>
          </p:cNvPr>
          <p:cNvCxnSpPr>
            <a:stCxn id="12" idx="1"/>
          </p:cNvCxnSpPr>
          <p:nvPr/>
        </p:nvCxnSpPr>
        <p:spPr>
          <a:xfrm flipH="1" flipV="1">
            <a:off x="10609114" y="5559135"/>
            <a:ext cx="1907309"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935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pic>
        <p:nvPicPr>
          <p:cNvPr id="14" name="Picture 13">
            <a:extLst>
              <a:ext uri="{FF2B5EF4-FFF2-40B4-BE49-F238E27FC236}">
                <a16:creationId xmlns:a16="http://schemas.microsoft.com/office/drawing/2014/main" id="{627E4392-ED3D-1F49-BF29-7198BB684340}"/>
              </a:ext>
            </a:extLst>
          </p:cNvPr>
          <p:cNvPicPr>
            <a:picLocks noChangeAspect="1"/>
          </p:cNvPicPr>
          <p:nvPr/>
        </p:nvPicPr>
        <p:blipFill>
          <a:blip r:embed="rId2"/>
          <a:stretch>
            <a:fillRect/>
          </a:stretch>
        </p:blipFill>
        <p:spPr>
          <a:xfrm>
            <a:off x="7315200" y="322119"/>
            <a:ext cx="7174220" cy="7148036"/>
          </a:xfrm>
          <a:prstGeom prst="rect">
            <a:avLst/>
          </a:prstGeom>
        </p:spPr>
      </p:pic>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sp>
        <p:nvSpPr>
          <p:cNvPr id="20" name="Rectangle 19">
            <a:extLst>
              <a:ext uri="{FF2B5EF4-FFF2-40B4-BE49-F238E27FC236}">
                <a16:creationId xmlns:a16="http://schemas.microsoft.com/office/drawing/2014/main" id="{753B2ED7-BC28-5B4E-AA2F-7597950B3C78}"/>
              </a:ext>
            </a:extLst>
          </p:cNvPr>
          <p:cNvSpPr/>
          <p:nvPr/>
        </p:nvSpPr>
        <p:spPr>
          <a:xfrm>
            <a:off x="9185564" y="4114800"/>
            <a:ext cx="1828800"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9F4B00-B3B7-4345-A32B-E68D68947946}"/>
              </a:ext>
            </a:extLst>
          </p:cNvPr>
          <p:cNvSpPr/>
          <p:nvPr/>
        </p:nvSpPr>
        <p:spPr>
          <a:xfrm>
            <a:off x="11076710" y="4114799"/>
            <a:ext cx="2961408"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527FCE-2447-4B47-8C19-9D4EE960E021}"/>
              </a:ext>
            </a:extLst>
          </p:cNvPr>
          <p:cNvSpPr/>
          <p:nvPr/>
        </p:nvSpPr>
        <p:spPr>
          <a:xfrm>
            <a:off x="7852064" y="4621306"/>
            <a:ext cx="4949535"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D8A085-70F2-4F45-8EB3-38D4BFF1E108}"/>
              </a:ext>
            </a:extLst>
          </p:cNvPr>
          <p:cNvSpPr/>
          <p:nvPr/>
        </p:nvSpPr>
        <p:spPr>
          <a:xfrm>
            <a:off x="7852064" y="5127812"/>
            <a:ext cx="5053445" cy="18548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E2FF0D4-AFA6-9A4D-82BE-769E3EEAAE88}"/>
              </a:ext>
            </a:extLst>
          </p:cNvPr>
          <p:cNvCxnSpPr>
            <a:stCxn id="19" idx="3"/>
            <a:endCxn id="23" idx="1"/>
          </p:cNvCxnSpPr>
          <p:nvPr/>
        </p:nvCxnSpPr>
        <p:spPr>
          <a:xfrm flipV="1">
            <a:off x="6520295" y="6055252"/>
            <a:ext cx="1331769" cy="815652"/>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A8A061-97AB-B949-84A7-65AA8F31045E}"/>
              </a:ext>
            </a:extLst>
          </p:cNvPr>
          <p:cNvCxnSpPr>
            <a:cxnSpLocks/>
            <a:stCxn id="17" idx="3"/>
            <a:endCxn id="22" idx="1"/>
          </p:cNvCxnSpPr>
          <p:nvPr/>
        </p:nvCxnSpPr>
        <p:spPr>
          <a:xfrm flipV="1">
            <a:off x="6510606" y="4844711"/>
            <a:ext cx="1341458" cy="70356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DB1BE6D-78E6-AC43-80E6-88FA78A9EC45}"/>
              </a:ext>
            </a:extLst>
          </p:cNvPr>
          <p:cNvCxnSpPr>
            <a:stCxn id="16" idx="3"/>
            <a:endCxn id="21" idx="0"/>
          </p:cNvCxnSpPr>
          <p:nvPr/>
        </p:nvCxnSpPr>
        <p:spPr>
          <a:xfrm>
            <a:off x="6520295" y="3578606"/>
            <a:ext cx="6037119" cy="536193"/>
          </a:xfrm>
          <a:prstGeom prst="bentConnector2">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9BC3A76-FB78-DF4C-92FA-F46E897AD30E}"/>
              </a:ext>
            </a:extLst>
          </p:cNvPr>
          <p:cNvCxnSpPr>
            <a:stCxn id="15" idx="3"/>
            <a:endCxn id="20" idx="0"/>
          </p:cNvCxnSpPr>
          <p:nvPr/>
        </p:nvCxnSpPr>
        <p:spPr>
          <a:xfrm>
            <a:off x="6510606" y="1565656"/>
            <a:ext cx="3589358" cy="2549144"/>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par>
                                <p:cTn id="24" presetID="22" presetClass="entr" presetSubtype="4"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par>
                                <p:cTn id="46" presetID="22" presetClass="entr" presetSubtype="4"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animBg="1"/>
      <p:bldP spid="21" grpId="0" animBg="1"/>
      <p:bldP spid="22"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Behavior</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6448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497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Down</a:t>
            </a:r>
          </a:p>
        </p:txBody>
      </p:sp>
    </p:spTree>
    <p:extLst>
      <p:ext uri="{BB962C8B-B14F-4D97-AF65-F5344CB8AC3E}">
        <p14:creationId xmlns:p14="http://schemas.microsoft.com/office/powerpoint/2010/main" val="32944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Tree>
    <p:extLst>
      <p:ext uri="{BB962C8B-B14F-4D97-AF65-F5344CB8AC3E}">
        <p14:creationId xmlns:p14="http://schemas.microsoft.com/office/powerpoint/2010/main" val="42857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down)">
                                      <p:cBhvr>
                                        <p:cTn id="92" dur="500"/>
                                        <p:tgtEl>
                                          <p:spTgt spid="2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down)">
                                      <p:cBhvr>
                                        <p:cTn id="95" dur="500"/>
                                        <p:tgtEl>
                                          <p:spTgt spid="15"/>
                                        </p:tgtEl>
                                      </p:cBhvr>
                                    </p:animEffect>
                                  </p:childTnLst>
                                </p:cTn>
                              </p:par>
                              <p:par>
                                <p:cTn id="96" presetID="22" presetClass="entr" presetSubtype="4" fill="hold"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down)">
                                      <p:cBhvr>
                                        <p:cTn id="98" dur="500"/>
                                        <p:tgtEl>
                                          <p:spTgt spid="16"/>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down)">
                                      <p:cBhvr>
                                        <p:cTn id="101" dur="500"/>
                                        <p:tgtEl>
                                          <p:spTgt spid="18"/>
                                        </p:tgtEl>
                                      </p:cBhvr>
                                    </p:animEffect>
                                  </p:childTnLst>
                                </p:cTn>
                              </p:par>
                              <p:par>
                                <p:cTn id="102" presetID="22" presetClass="entr" presetSubtype="4"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500"/>
                                        <p:tgtEl>
                                          <p:spTgt spid="19"/>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down)">
                                      <p:cBhvr>
                                        <p:cTn id="107" dur="500"/>
                                        <p:tgtEl>
                                          <p:spTgt spid="21"/>
                                        </p:tgtEl>
                                      </p:cBhvr>
                                    </p:animEffect>
                                  </p:childTnLst>
                                </p:cTn>
                              </p:par>
                              <p:par>
                                <p:cTn id="108" presetID="22" presetClass="entr" presetSubtype="4"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wipe(down)">
                                      <p:cBhvr>
                                        <p:cTn id="110" dur="500"/>
                                        <p:tgtEl>
                                          <p:spTgt spid="22"/>
                                        </p:tgtEl>
                                      </p:cBhvr>
                                    </p:animEffect>
                                  </p:childTnLst>
                                </p:cTn>
                              </p:par>
                              <p:par>
                                <p:cTn id="111" presetID="22" presetClass="entr" presetSubtype="4" fill="hold" nodeType="with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wipe(down)">
                                      <p:cBhvr>
                                        <p:cTn id="113" dur="500"/>
                                        <p:tgtEl>
                                          <p:spTgt spid="23"/>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wipe(down)">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wipe(down)">
                                      <p:cBhvr>
                                        <p:cTn id="121" dur="500"/>
                                        <p:tgtEl>
                                          <p:spTgt spid="47"/>
                                        </p:tgtEl>
                                      </p:cBhvr>
                                    </p:animEffect>
                                  </p:childTnLst>
                                </p:cTn>
                              </p:par>
                              <p:par>
                                <p:cTn id="122" presetID="22" presetClass="entr" presetSubtype="4" fill="hold" nodeType="withEffect">
                                  <p:stCondLst>
                                    <p:cond delay="0"/>
                                  </p:stCondLst>
                                  <p:childTnLst>
                                    <p:set>
                                      <p:cBhvr>
                                        <p:cTn id="123" dur="1" fill="hold">
                                          <p:stCondLst>
                                            <p:cond delay="0"/>
                                          </p:stCondLst>
                                        </p:cTn>
                                        <p:tgtEl>
                                          <p:spTgt spid="5"/>
                                        </p:tgtEl>
                                        <p:attrNameLst>
                                          <p:attrName>style.visibility</p:attrName>
                                        </p:attrNameLst>
                                      </p:cBhvr>
                                      <p:to>
                                        <p:strVal val="visible"/>
                                      </p:to>
                                    </p:set>
                                    <p:animEffect transition="in" filter="wipe(down)">
                                      <p:cBhvr>
                                        <p:cTn id="124" dur="500"/>
                                        <p:tgtEl>
                                          <p:spTgt spid="5"/>
                                        </p:tgtEl>
                                      </p:cBhvr>
                                    </p:animEffect>
                                  </p:childTnLst>
                                </p:cTn>
                              </p:par>
                              <p:par>
                                <p:cTn id="125" presetID="22" presetClass="entr" presetSubtype="4" fill="hold"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wipe(down)">
                                      <p:cBhvr>
                                        <p:cTn id="127" dur="500"/>
                                        <p:tgtEl>
                                          <p:spTgt spid="7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wipe(down)">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wipe(down)">
                                      <p:cBhvr>
                                        <p:cTn id="137" dur="500"/>
                                        <p:tgtEl>
                                          <p:spTgt spid="5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wipe(down)">
                                      <p:cBhvr>
                                        <p:cTn id="142" dur="500"/>
                                        <p:tgtEl>
                                          <p:spTgt spid="57"/>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wipe(down)">
                                      <p:cBhvr>
                                        <p:cTn id="147" dur="500"/>
                                        <p:tgtEl>
                                          <p:spTgt spid="63"/>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wipe(down)">
                                      <p:cBhvr>
                                        <p:cTn id="152" dur="500"/>
                                        <p:tgtEl>
                                          <p:spTgt spid="59"/>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wipe(down)">
                                      <p:cBhvr>
                                        <p:cTn id="157" dur="500"/>
                                        <p:tgtEl>
                                          <p:spTgt spid="71"/>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par>
                                <p:cTn id="161" presetID="22" presetClass="entr" presetSubtype="4" fill="hold" nodeType="withEffect">
                                  <p:stCondLst>
                                    <p:cond delay="0"/>
                                  </p:stCondLst>
                                  <p:childTnLst>
                                    <p:set>
                                      <p:cBhvr>
                                        <p:cTn id="162" dur="1" fill="hold">
                                          <p:stCondLst>
                                            <p:cond delay="0"/>
                                          </p:stCondLst>
                                        </p:cTn>
                                        <p:tgtEl>
                                          <p:spTgt spid="74"/>
                                        </p:tgtEl>
                                        <p:attrNameLst>
                                          <p:attrName>style.visibility</p:attrName>
                                        </p:attrNameLst>
                                      </p:cBhvr>
                                      <p:to>
                                        <p:strVal val="visible"/>
                                      </p:to>
                                    </p:set>
                                    <p:animEffect transition="in" filter="wipe(down)">
                                      <p:cBhvr>
                                        <p:cTn id="163" dur="500"/>
                                        <p:tgtEl>
                                          <p:spTgt spid="74"/>
                                        </p:tgtEl>
                                      </p:cBhvr>
                                    </p:animEffect>
                                  </p:childTnLst>
                                </p:cTn>
                              </p:par>
                              <p:par>
                                <p:cTn id="164" presetID="22" presetClass="entr" presetSubtype="4" fill="hold" nodeType="withEffect">
                                  <p:stCondLst>
                                    <p:cond delay="0"/>
                                  </p:stCondLst>
                                  <p:childTnLst>
                                    <p:set>
                                      <p:cBhvr>
                                        <p:cTn id="165" dur="1" fill="hold">
                                          <p:stCondLst>
                                            <p:cond delay="0"/>
                                          </p:stCondLst>
                                        </p:cTn>
                                        <p:tgtEl>
                                          <p:spTgt spid="76"/>
                                        </p:tgtEl>
                                        <p:attrNameLst>
                                          <p:attrName>style.visibility</p:attrName>
                                        </p:attrNameLst>
                                      </p:cBhvr>
                                      <p:to>
                                        <p:strVal val="visible"/>
                                      </p:to>
                                    </p:set>
                                    <p:animEffect transition="in" filter="wipe(down)">
                                      <p:cBhvr>
                                        <p:cTn id="16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24" grpId="0"/>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00087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857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3521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cxnSp>
        <p:nvCxnSpPr>
          <p:cNvPr id="37" name="Straight Arrow Connector 36">
            <a:extLst>
              <a:ext uri="{FF2B5EF4-FFF2-40B4-BE49-F238E27FC236}">
                <a16:creationId xmlns:a16="http://schemas.microsoft.com/office/drawing/2014/main" id="{1D181754-F397-4142-B45C-F2677C6AF8CF}"/>
              </a:ext>
            </a:extLst>
          </p:cNvPr>
          <p:cNvCxnSpPr>
            <a:cxnSpLocks/>
            <a:stCxn id="6" idx="3"/>
            <a:endCxn id="31" idx="1"/>
          </p:cNvCxnSpPr>
          <p:nvPr/>
        </p:nvCxnSpPr>
        <p:spPr>
          <a:xfrm>
            <a:off x="7315200" y="3984046"/>
            <a:ext cx="3453242" cy="31923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75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500"/>
                                        <p:tgtEl>
                                          <p:spTgt spid="2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down)">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down)">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0" grpId="0" animBg="1"/>
      <p:bldP spid="3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To handle </a:t>
            </a:r>
            <a:r>
              <a:rPr lang="en-US" dirty="0">
                <a:solidFill>
                  <a:srgbClr val="FFFF00"/>
                </a:solidFill>
              </a:rPr>
              <a:t>hidden resource or</a:t>
            </a:r>
            <a:r>
              <a:rPr lang="en-US" dirty="0"/>
              <a:t> </a:t>
            </a:r>
            <a:r>
              <a:rPr lang="en-US" dirty="0">
                <a:solidFill>
                  <a:srgbClr val="FFFF00"/>
                </a:solidFill>
              </a:rPr>
              <a:t>module</a:t>
            </a:r>
            <a:r>
              <a:rPr lang="en-US" dirty="0"/>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creating </a:t>
            </a:r>
            <a:r>
              <a:rPr lang="en-US" dirty="0">
                <a:solidFill>
                  <a:srgbClr val="FFFF00"/>
                </a:solidFill>
              </a:rPr>
              <a:t>multiple</a:t>
            </a:r>
            <a:r>
              <a:rPr lang="en-US" dirty="0"/>
              <a:t> resource instances according to a </a:t>
            </a:r>
            <a:r>
              <a:rPr lang="en-US" dirty="0">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create </a:t>
            </a:r>
            <a:r>
              <a:rPr lang="en-US" dirty="0">
                <a:solidFill>
                  <a:srgbClr val="FFFF00"/>
                </a:solidFill>
              </a:rPr>
              <a:t>multiple</a:t>
            </a:r>
            <a:r>
              <a:rPr lang="en-US" dirty="0"/>
              <a:t> instances according to a </a:t>
            </a:r>
            <a:r>
              <a:rPr lang="en-US" dirty="0">
                <a:solidFill>
                  <a:srgbClr val="FFFF00"/>
                </a:solidFill>
              </a:rPr>
              <a:t>map</a:t>
            </a:r>
            <a:r>
              <a:rPr lang="en-US" dirty="0"/>
              <a:t>, or </a:t>
            </a:r>
            <a:r>
              <a:rPr lang="en-US" dirty="0">
                <a:solidFill>
                  <a:srgbClr val="FFFF00"/>
                </a:solidFill>
              </a:rPr>
              <a:t>set</a:t>
            </a:r>
            <a:r>
              <a:rPr lang="en-US" dirty="0"/>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selecting a </a:t>
            </a:r>
            <a:r>
              <a:rPr lang="en-US" dirty="0">
                <a:solidFill>
                  <a:srgbClr val="FFFF00"/>
                </a:solidFill>
              </a:rPr>
              <a:t>non-default provider </a:t>
            </a:r>
            <a:r>
              <a:rPr lang="en-US" dirty="0"/>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Standard </a:t>
            </a:r>
            <a:r>
              <a:rPr lang="en-US" dirty="0">
                <a:solidFill>
                  <a:srgbClr val="FFFF00"/>
                </a:solidFill>
              </a:rPr>
              <a:t>Resource behavior can be altered </a:t>
            </a:r>
            <a:r>
              <a:rPr lang="en-US" dirty="0"/>
              <a:t>using special nested </a:t>
            </a:r>
            <a:r>
              <a:rPr lang="en-US" dirty="0">
                <a:solidFill>
                  <a:srgbClr val="FFFF00"/>
                </a:solidFill>
              </a:rPr>
              <a:t>lifecycle block </a:t>
            </a:r>
            <a:r>
              <a:rPr lang="en-US" dirty="0"/>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taking </a:t>
            </a:r>
            <a:r>
              <a:rPr lang="en-US" dirty="0">
                <a:solidFill>
                  <a:srgbClr val="FFFF00"/>
                </a:solidFill>
              </a:rPr>
              <a:t>extra actions </a:t>
            </a:r>
            <a:r>
              <a:rPr lang="en-US" dirty="0"/>
              <a:t>after resource creation (Example: </a:t>
            </a:r>
            <a:r>
              <a:rPr lang="en-US" dirty="0">
                <a:solidFill>
                  <a:srgbClr val="FFFF00"/>
                </a:solidFill>
              </a:rPr>
              <a:t>install</a:t>
            </a:r>
            <a:r>
              <a:rPr lang="en-US" dirty="0"/>
              <a:t> some app on server or do something on </a:t>
            </a:r>
            <a:r>
              <a:rPr lang="en-US" dirty="0">
                <a:solidFill>
                  <a:srgbClr val="FFFF00"/>
                </a:solidFill>
              </a:rPr>
              <a:t>local desktop </a:t>
            </a:r>
            <a:r>
              <a:rPr lang="en-US" dirty="0"/>
              <a:t>after resource is created at </a:t>
            </a:r>
            <a:r>
              <a:rPr lang="en-US" dirty="0">
                <a:solidFill>
                  <a:srgbClr val="FFFF00"/>
                </a:solidFill>
              </a:rPr>
              <a:t>remote</a:t>
            </a:r>
            <a:r>
              <a:rPr lang="en-US" dirty="0"/>
              <a:t> destination)</a:t>
            </a:r>
          </a:p>
        </p:txBody>
      </p:sp>
    </p:spTree>
    <p:extLst>
      <p:ext uri="{BB962C8B-B14F-4D97-AF65-F5344CB8AC3E}">
        <p14:creationId xmlns:p14="http://schemas.microsoft.com/office/powerpoint/2010/main" val="40675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depends_on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5156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dirty="0"/>
              <a:t>Resource Meta-Arguments – </a:t>
            </a:r>
            <a:r>
              <a:rPr lang="en-US" dirty="0" err="1">
                <a:solidFill>
                  <a:srgbClr val="00B050"/>
                </a:solidFill>
              </a:rPr>
              <a:t>depends_on</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depends_on</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the </a:t>
            </a:r>
            <a:r>
              <a:rPr lang="en-IN" dirty="0" err="1">
                <a:solidFill>
                  <a:srgbClr val="FFFF00"/>
                </a:solidFill>
              </a:rPr>
              <a:t>depends_on</a:t>
            </a:r>
            <a:r>
              <a:rPr lang="en-IN" dirty="0">
                <a:solidFill>
                  <a:srgbClr val="FFFF00"/>
                </a:solidFill>
              </a:rPr>
              <a:t> </a:t>
            </a:r>
            <a:r>
              <a:rPr lang="en-IN" dirty="0"/>
              <a:t>meta-argument to handle </a:t>
            </a:r>
            <a:r>
              <a:rPr lang="en-IN" dirty="0">
                <a:solidFill>
                  <a:srgbClr val="99FF66"/>
                </a:solidFill>
              </a:rPr>
              <a:t>hidden</a:t>
            </a:r>
            <a:r>
              <a:rPr lang="en-IN" dirty="0"/>
              <a:t> resource or module dependencies that Terraform can't </a:t>
            </a:r>
            <a:r>
              <a:rPr lang="en-IN" dirty="0">
                <a:solidFill>
                  <a:srgbClr val="FFFF00"/>
                </a:solidFill>
              </a:rPr>
              <a:t>automatically infer</a:t>
            </a:r>
            <a:r>
              <a:rPr lang="en-IN" dirty="0"/>
              <a: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meta-argument, if present, must be a list of references to </a:t>
            </a:r>
            <a:r>
              <a:rPr lang="en-IN" dirty="0">
                <a:solidFill>
                  <a:srgbClr val="FFFF00"/>
                </a:solidFill>
              </a:rPr>
              <a:t>other resources or child modules </a:t>
            </a:r>
            <a:r>
              <a:rPr lang="en-IN" dirty="0"/>
              <a:t>in the same calling module. </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Arbitrary expressions </a:t>
            </a:r>
            <a:r>
              <a:rPr lang="en-IN" dirty="0">
                <a:solidFill>
                  <a:srgbClr val="FFFF00"/>
                </a:solidFill>
              </a:rPr>
              <a:t>are not allowed</a:t>
            </a:r>
            <a:r>
              <a:rPr lang="en-IN" dirty="0"/>
              <a:t> in the </a:t>
            </a:r>
            <a:r>
              <a:rPr lang="en-IN" dirty="0" err="1">
                <a:solidFill>
                  <a:srgbClr val="FFFF00"/>
                </a:solidFill>
              </a:rPr>
              <a:t>depends_on</a:t>
            </a:r>
            <a:r>
              <a:rPr lang="en-IN" dirty="0">
                <a:solidFill>
                  <a:srgbClr val="FFFF00"/>
                </a:solidFill>
              </a:rPr>
              <a:t> </a:t>
            </a:r>
            <a:r>
              <a:rPr lang="en-IN" dirty="0"/>
              <a:t>argument value, because its value must be known before Terraform knows resource relationships and thus before it can safely evaluate expressions.</a:t>
            </a:r>
            <a:endParaRPr lang="en-US" dirty="0"/>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argument is available in </a:t>
            </a:r>
            <a:r>
              <a:rPr lang="en-IN" dirty="0">
                <a:solidFill>
                  <a:srgbClr val="FFFF00"/>
                </a:solidFill>
              </a:rPr>
              <a:t>module</a:t>
            </a:r>
            <a:r>
              <a:rPr lang="en-IN" dirty="0"/>
              <a:t> </a:t>
            </a:r>
            <a:r>
              <a:rPr lang="en-IN" dirty="0">
                <a:solidFill>
                  <a:srgbClr val="FFFF00"/>
                </a:solidFill>
              </a:rPr>
              <a:t>blocks</a:t>
            </a:r>
            <a:r>
              <a:rPr lang="en-IN" dirty="0"/>
              <a:t> and in all </a:t>
            </a:r>
            <a:r>
              <a:rPr lang="en-IN" dirty="0">
                <a:solidFill>
                  <a:srgbClr val="FFFF00"/>
                </a:solidFill>
              </a:rPr>
              <a:t>resource blocks</a:t>
            </a:r>
            <a:r>
              <a:rPr lang="en-IN" dirty="0"/>
              <a:t>, regardless of resource type.</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argument should be used only as a </a:t>
            </a:r>
            <a:r>
              <a:rPr lang="en-IN" dirty="0">
                <a:solidFill>
                  <a:srgbClr val="C00000"/>
                </a:solidFill>
              </a:rPr>
              <a:t>last resort</a:t>
            </a:r>
            <a:r>
              <a:rPr lang="en-IN" dirty="0"/>
              <a:t>.  Add comments for future reference about why we added this.</a:t>
            </a:r>
            <a:endParaRPr lang="en-US" dirty="0"/>
          </a:p>
        </p:txBody>
      </p:sp>
    </p:spTree>
    <p:extLst>
      <p:ext uri="{BB962C8B-B14F-4D97-AF65-F5344CB8AC3E}">
        <p14:creationId xmlns:p14="http://schemas.microsoft.com/office/powerpoint/2010/main" val="249371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4" y="1304962"/>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VPC</a:t>
            </a:r>
          </a:p>
        </p:txBody>
      </p:sp>
      <p:sp>
        <p:nvSpPr>
          <p:cNvPr id="6" name="Rectangle 5">
            <a:extLst>
              <a:ext uri="{FF2B5EF4-FFF2-40B4-BE49-F238E27FC236}">
                <a16:creationId xmlns:a16="http://schemas.microsoft.com/office/drawing/2014/main" id="{BC8DBD00-69AE-7945-8B02-8BD0AB6AF4BB}"/>
              </a:ext>
            </a:extLst>
          </p:cNvPr>
          <p:cNvSpPr/>
          <p:nvPr/>
        </p:nvSpPr>
        <p:spPr>
          <a:xfrm>
            <a:off x="509154" y="2018471"/>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Subnets</a:t>
            </a:r>
          </a:p>
        </p:txBody>
      </p:sp>
      <p:sp>
        <p:nvSpPr>
          <p:cNvPr id="7" name="Rectangle 6">
            <a:extLst>
              <a:ext uri="{FF2B5EF4-FFF2-40B4-BE49-F238E27FC236}">
                <a16:creationId xmlns:a16="http://schemas.microsoft.com/office/drawing/2014/main" id="{34200AD7-2CB9-2441-89AC-8F58963569A9}"/>
              </a:ext>
            </a:extLst>
          </p:cNvPr>
          <p:cNvSpPr/>
          <p:nvPr/>
        </p:nvSpPr>
        <p:spPr>
          <a:xfrm>
            <a:off x="509154" y="2731980"/>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Internet Gateway</a:t>
            </a:r>
          </a:p>
        </p:txBody>
      </p:sp>
      <p:sp>
        <p:nvSpPr>
          <p:cNvPr id="8" name="Rectangle 7">
            <a:extLst>
              <a:ext uri="{FF2B5EF4-FFF2-40B4-BE49-F238E27FC236}">
                <a16:creationId xmlns:a16="http://schemas.microsoft.com/office/drawing/2014/main" id="{1C2C8864-517D-1F4F-85C7-E8818DAF8E61}"/>
              </a:ext>
            </a:extLst>
          </p:cNvPr>
          <p:cNvSpPr/>
          <p:nvPr/>
        </p:nvSpPr>
        <p:spPr>
          <a:xfrm>
            <a:off x="509154" y="344548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Route Table</a:t>
            </a:r>
          </a:p>
        </p:txBody>
      </p:sp>
      <p:sp>
        <p:nvSpPr>
          <p:cNvPr id="9" name="Rectangle 8">
            <a:extLst>
              <a:ext uri="{FF2B5EF4-FFF2-40B4-BE49-F238E27FC236}">
                <a16:creationId xmlns:a16="http://schemas.microsoft.com/office/drawing/2014/main" id="{A6F71784-6FB8-394D-98DC-C8D6AB93893E}"/>
              </a:ext>
            </a:extLst>
          </p:cNvPr>
          <p:cNvSpPr/>
          <p:nvPr/>
        </p:nvSpPr>
        <p:spPr>
          <a:xfrm>
            <a:off x="509154" y="4158998"/>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Route in Route Table for Internet Access</a:t>
            </a:r>
          </a:p>
        </p:txBody>
      </p:sp>
      <p:sp>
        <p:nvSpPr>
          <p:cNvPr id="10" name="Rectangle 9">
            <a:extLst>
              <a:ext uri="{FF2B5EF4-FFF2-40B4-BE49-F238E27FC236}">
                <a16:creationId xmlns:a16="http://schemas.microsoft.com/office/drawing/2014/main" id="{D99C0BAF-E87E-3248-A2A2-2D0DFD3351EB}"/>
              </a:ext>
            </a:extLst>
          </p:cNvPr>
          <p:cNvSpPr/>
          <p:nvPr/>
        </p:nvSpPr>
        <p:spPr>
          <a:xfrm>
            <a:off x="509154" y="4936574"/>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Associate the Route Table with the Subnet</a:t>
            </a:r>
          </a:p>
        </p:txBody>
      </p:sp>
      <p:sp>
        <p:nvSpPr>
          <p:cNvPr id="11" name="Rectangle 10">
            <a:extLst>
              <a:ext uri="{FF2B5EF4-FFF2-40B4-BE49-F238E27FC236}">
                <a16:creationId xmlns:a16="http://schemas.microsoft.com/office/drawing/2014/main" id="{E86AFC62-FB0D-2046-A30A-3DD55219D972}"/>
              </a:ext>
            </a:extLst>
          </p:cNvPr>
          <p:cNvSpPr/>
          <p:nvPr/>
        </p:nvSpPr>
        <p:spPr>
          <a:xfrm>
            <a:off x="509154" y="563100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Resource-7: Create Security Group</a:t>
            </a:r>
          </a:p>
        </p:txBody>
      </p:sp>
      <p:sp>
        <p:nvSpPr>
          <p:cNvPr id="12" name="Rectangle 11">
            <a:extLst>
              <a:ext uri="{FF2B5EF4-FFF2-40B4-BE49-F238E27FC236}">
                <a16:creationId xmlns:a16="http://schemas.microsoft.com/office/drawing/2014/main" id="{6F45C179-4686-AC49-9E10-1A10963A02DB}"/>
              </a:ext>
            </a:extLst>
          </p:cNvPr>
          <p:cNvSpPr/>
          <p:nvPr/>
        </p:nvSpPr>
        <p:spPr>
          <a:xfrm>
            <a:off x="509154" y="6339264"/>
            <a:ext cx="7450282" cy="5195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Resource-8: Create EC2 Instance with Sample App</a:t>
            </a:r>
          </a:p>
        </p:txBody>
      </p:sp>
      <p:sp>
        <p:nvSpPr>
          <p:cNvPr id="13" name="Oval 12">
            <a:extLst>
              <a:ext uri="{FF2B5EF4-FFF2-40B4-BE49-F238E27FC236}">
                <a16:creationId xmlns:a16="http://schemas.microsoft.com/office/drawing/2014/main" id="{68B543EF-E50B-F649-838D-9CED34B826EB}"/>
              </a:ext>
            </a:extLst>
          </p:cNvPr>
          <p:cNvSpPr/>
          <p:nvPr/>
        </p:nvSpPr>
        <p:spPr>
          <a:xfrm>
            <a:off x="10297391" y="3339090"/>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Resource-9: Create Elastic IP</a:t>
            </a:r>
            <a:endParaRPr lang="en-US" dirty="0"/>
          </a:p>
          <a:p>
            <a:pPr algn="ctr"/>
            <a:r>
              <a:rPr lang="en-US" dirty="0" err="1">
                <a:solidFill>
                  <a:srgbClr val="FFFF00"/>
                </a:solidFill>
              </a:rPr>
              <a:t>depends_on</a:t>
            </a:r>
            <a:endParaRPr lang="en-IN" dirty="0">
              <a:solidFill>
                <a:srgbClr val="FFFF00"/>
              </a:solidFill>
            </a:endParaRPr>
          </a:p>
        </p:txBody>
      </p:sp>
      <p:cxnSp>
        <p:nvCxnSpPr>
          <p:cNvPr id="17" name="Elbow Connector 16">
            <a:extLst>
              <a:ext uri="{FF2B5EF4-FFF2-40B4-BE49-F238E27FC236}">
                <a16:creationId xmlns:a16="http://schemas.microsoft.com/office/drawing/2014/main" id="{987EDD03-B061-4640-8DCD-2536199E3AC0}"/>
              </a:ext>
            </a:extLst>
          </p:cNvPr>
          <p:cNvCxnSpPr>
            <a:stCxn id="7" idx="3"/>
            <a:endCxn id="13" idx="0"/>
          </p:cNvCxnSpPr>
          <p:nvPr/>
        </p:nvCxnSpPr>
        <p:spPr>
          <a:xfrm>
            <a:off x="7959436" y="2991753"/>
            <a:ext cx="4317424" cy="347337"/>
          </a:xfrm>
          <a:prstGeom prst="bentConnector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10992C-47C0-5548-9BDE-7F694A8AE2EE}"/>
              </a:ext>
            </a:extLst>
          </p:cNvPr>
          <p:cNvSpPr txBox="1"/>
          <p:nvPr/>
        </p:nvSpPr>
        <p:spPr>
          <a:xfrm>
            <a:off x="8328675" y="2620327"/>
            <a:ext cx="5836213" cy="1107996"/>
          </a:xfrm>
          <a:prstGeom prst="rect">
            <a:avLst/>
          </a:prstGeom>
          <a:noFill/>
        </p:spPr>
        <p:txBody>
          <a:bodyPr wrap="none" rtlCol="0">
            <a:spAutoFit/>
          </a:bodyPr>
          <a:lstStyle/>
          <a:p>
            <a:r>
              <a:rPr lang="en-IN" dirty="0"/>
              <a:t>EIP may require IGW to exist prior to association. </a:t>
            </a:r>
          </a:p>
          <a:p>
            <a:r>
              <a:rPr lang="en-IN" dirty="0"/>
              <a:t>Use </a:t>
            </a:r>
            <a:r>
              <a:rPr lang="en-IN" dirty="0" err="1">
                <a:solidFill>
                  <a:srgbClr val="00B050"/>
                </a:solidFill>
              </a:rPr>
              <a:t>depends_on</a:t>
            </a:r>
            <a:r>
              <a:rPr lang="en-IN" dirty="0">
                <a:solidFill>
                  <a:srgbClr val="00B050"/>
                </a:solidFill>
              </a:rPr>
              <a:t> </a:t>
            </a:r>
            <a:r>
              <a:rPr lang="en-IN" dirty="0"/>
              <a:t>to set an </a:t>
            </a:r>
            <a:r>
              <a:rPr lang="en-IN" dirty="0">
                <a:solidFill>
                  <a:srgbClr val="0070C0"/>
                </a:solidFill>
              </a:rPr>
              <a:t>explicit dependency </a:t>
            </a:r>
          </a:p>
          <a:p>
            <a:r>
              <a:rPr lang="en-IN" dirty="0"/>
              <a:t>on the IGW.</a:t>
            </a:r>
            <a:endParaRPr lang="en-US" dirty="0"/>
          </a:p>
        </p:txBody>
      </p:sp>
      <p:pic>
        <p:nvPicPr>
          <p:cNvPr id="20" name="Picture 19">
            <a:extLst>
              <a:ext uri="{FF2B5EF4-FFF2-40B4-BE49-F238E27FC236}">
                <a16:creationId xmlns:a16="http://schemas.microsoft.com/office/drawing/2014/main" id="{3B6BC239-0F56-1144-B1B1-5B8AA7AB2DF7}"/>
              </a:ext>
            </a:extLst>
          </p:cNvPr>
          <p:cNvPicPr>
            <a:picLocks noChangeAspect="1"/>
          </p:cNvPicPr>
          <p:nvPr/>
        </p:nvPicPr>
        <p:blipFill>
          <a:blip r:embed="rId2"/>
          <a:stretch>
            <a:fillRect/>
          </a:stretch>
        </p:blipFill>
        <p:spPr>
          <a:xfrm>
            <a:off x="8328675" y="5809936"/>
            <a:ext cx="5891214" cy="1588391"/>
          </a:xfrm>
          <a:prstGeom prst="rect">
            <a:avLst/>
          </a:prstGeom>
        </p:spPr>
      </p:pic>
    </p:spTree>
    <p:extLst>
      <p:ext uri="{BB962C8B-B14F-4D97-AF65-F5344CB8AC3E}">
        <p14:creationId xmlns:p14="http://schemas.microsoft.com/office/powerpoint/2010/main" val="29668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7255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a:bodyPr>
          <a:lstStyle/>
          <a:p>
            <a:r>
              <a:rPr lang="en-US" dirty="0"/>
              <a:t>Manage using </a:t>
            </a:r>
            <a:r>
              <a:rPr lang="en-US" dirty="0" err="1"/>
              <a:t>IaC</a:t>
            </a:r>
            <a:r>
              <a:rPr lang="en-US" dirty="0"/>
              <a:t>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dirty="0">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dirty="0"/>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dirty="0"/>
              <a:t>Triggers </a:t>
            </a:r>
          </a:p>
          <a:p>
            <a:r>
              <a:rPr lang="en-US" dirty="0"/>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dirty="0"/>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One-Time</a:t>
            </a:r>
          </a:p>
          <a:p>
            <a:pPr algn="ctr"/>
            <a:r>
              <a:rPr lang="en-US" dirty="0"/>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Re-Use</a:t>
            </a:r>
          </a:p>
          <a:p>
            <a:pPr algn="ctr"/>
            <a:r>
              <a:rPr lang="en-US" dirty="0"/>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a:t>
            </a:r>
            <a:r>
              <a:rPr lang="en-US" dirty="0" err="1"/>
              <a:t>IaC</a:t>
            </a:r>
            <a:endParaRPr lang="en-US" dirty="0"/>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dirty="0" err="1"/>
              <a:t>Github</a:t>
            </a:r>
            <a:endParaRPr lang="en-US" dirty="0"/>
          </a:p>
        </p:txBody>
      </p:sp>
    </p:spTree>
    <p:extLst>
      <p:ext uri="{BB962C8B-B14F-4D97-AF65-F5344CB8AC3E}">
        <p14:creationId xmlns:p14="http://schemas.microsoft.com/office/powerpoint/2010/main" val="2856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a:solidFill>
                  <a:srgbClr val="00B050"/>
                </a:solidFill>
              </a:rPr>
              <a:t>count</a:t>
            </a: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count</a:t>
            </a: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a:t>
            </a:r>
            <a:r>
              <a:rPr lang="en-IN" dirty="0"/>
              <a:t>block includes a </a:t>
            </a:r>
            <a:r>
              <a:rPr lang="en-IN" dirty="0">
                <a:solidFill>
                  <a:srgbClr val="FFFF00"/>
                </a:solidFill>
              </a:rPr>
              <a:t>count</a:t>
            </a:r>
            <a:r>
              <a:rPr lang="en-IN" dirty="0"/>
              <a:t> </a:t>
            </a:r>
            <a:r>
              <a:rPr lang="en-IN" dirty="0">
                <a:solidFill>
                  <a:srgbClr val="FFFF00"/>
                </a:solidFill>
              </a:rPr>
              <a:t>argument</a:t>
            </a:r>
            <a:r>
              <a:rPr lang="en-IN" dirty="0"/>
              <a:t> whose value is a </a:t>
            </a:r>
            <a:r>
              <a:rPr lang="en-IN" dirty="0">
                <a:solidFill>
                  <a:srgbClr val="FFFF00"/>
                </a:solidFill>
              </a:rPr>
              <a:t>whole number</a:t>
            </a:r>
            <a:r>
              <a:rPr lang="en-IN" dirty="0"/>
              <a:t>, Terraform will create that </a:t>
            </a:r>
            <a:r>
              <a:rPr lang="en-IN" dirty="0">
                <a:solidFill>
                  <a:srgbClr val="FFFF00"/>
                </a:solidFill>
              </a:rPr>
              <a:t>many</a:t>
            </a:r>
            <a:r>
              <a:rPr lang="en-IN" dirty="0"/>
              <a:t> instances.</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rgbClr val="FFFF00"/>
                </a:solidFill>
              </a:rPr>
              <a:t>count.index</a:t>
            </a:r>
            <a:r>
              <a:rPr lang="en-IN" dirty="0">
                <a:solidFill>
                  <a:srgbClr val="FFFF00"/>
                </a:solidFill>
              </a:rPr>
              <a:t>: </a:t>
            </a:r>
            <a:r>
              <a:rPr lang="en-IN" dirty="0"/>
              <a:t>The distinct index number (starting with 0) corresponding to this instance.</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2914240"/>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When count is set, Terraform </a:t>
            </a:r>
            <a:r>
              <a:rPr lang="en-IN" dirty="0">
                <a:solidFill>
                  <a:srgbClr val="FFFF00"/>
                </a:solidFill>
              </a:rPr>
              <a:t>distinguishes</a:t>
            </a:r>
            <a:r>
              <a:rPr lang="en-IN" dirty="0"/>
              <a:t> between the block itself and the multiple resource or module instances associated with it. Instances are identified by an </a:t>
            </a:r>
            <a:r>
              <a:rPr lang="en-IN" dirty="0">
                <a:solidFill>
                  <a:srgbClr val="FFFF00"/>
                </a:solidFill>
              </a:rPr>
              <a:t>index number</a:t>
            </a:r>
            <a:r>
              <a:rPr lang="en-IN" dirty="0"/>
              <a:t>, </a:t>
            </a:r>
            <a:r>
              <a:rPr lang="en-IN" dirty="0">
                <a:solidFill>
                  <a:srgbClr val="FFFF00"/>
                </a:solidFill>
              </a:rPr>
              <a:t>starting</a:t>
            </a:r>
            <a:r>
              <a:rPr lang="en-IN" dirty="0"/>
              <a:t> </a:t>
            </a:r>
            <a:r>
              <a:rPr lang="en-IN" dirty="0">
                <a:solidFill>
                  <a:srgbClr val="FFFF00"/>
                </a:solidFill>
              </a:rPr>
              <a:t>with 0</a:t>
            </a:r>
            <a:r>
              <a:rPr lang="en-IN" dirty="0"/>
              <a:t>. </a:t>
            </a:r>
            <a:r>
              <a:rPr lang="en-IN" dirty="0" err="1">
                <a:solidFill>
                  <a:srgbClr val="FF0000"/>
                </a:solidFill>
              </a:rPr>
              <a:t>aws_instance.myvm</a:t>
            </a:r>
            <a:r>
              <a:rPr lang="en-IN" dirty="0">
                <a:solidFill>
                  <a:srgbClr val="FF0000"/>
                </a:solidFill>
              </a:rPr>
              <a:t>[0]</a:t>
            </a:r>
            <a:endParaRPr lang="en-US" dirty="0">
              <a:solidFill>
                <a:srgbClr val="FF0000"/>
              </a:solidFill>
            </a:endParaRP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6"/>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count meta-argument accepts </a:t>
            </a:r>
            <a:r>
              <a:rPr lang="en-IN" dirty="0">
                <a:solidFill>
                  <a:srgbClr val="FFFF00"/>
                </a:solidFill>
              </a:rPr>
              <a:t>numeric expressions</a:t>
            </a:r>
            <a:r>
              <a:rPr lang="en-IN" dirty="0"/>
              <a:t>.  The count value must be known </a:t>
            </a:r>
            <a:r>
              <a:rPr lang="en-IN" i="1" dirty="0">
                <a:solidFill>
                  <a:srgbClr val="FFFF00"/>
                </a:solidFill>
              </a:rPr>
              <a:t>before</a:t>
            </a:r>
            <a:r>
              <a:rPr lang="en-IN" dirty="0"/>
              <a:t> Terraform performs any remote resource actions. </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count 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3044535" y="7055427"/>
            <a:ext cx="9029701" cy="5195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00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spTree>
    <p:extLst>
      <p:ext uri="{BB962C8B-B14F-4D97-AF65-F5344CB8AC3E}">
        <p14:creationId xmlns:p14="http://schemas.microsoft.com/office/powerpoint/2010/main" val="39696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3" y="1304962"/>
            <a:ext cx="1388225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a:solidFill>
                  <a:srgbClr val="FFFF00"/>
                </a:solidFill>
              </a:rPr>
              <a:t>Count</a:t>
            </a:r>
            <a:r>
              <a:rPr lang="en-IN" dirty="0"/>
              <a:t> to create </a:t>
            </a:r>
            <a:r>
              <a:rPr lang="en-IN" dirty="0">
                <a:solidFill>
                  <a:srgbClr val="FFFF00"/>
                </a:solidFill>
              </a:rPr>
              <a:t>multiple</a:t>
            </a:r>
            <a:r>
              <a:rPr lang="en-IN" dirty="0"/>
              <a:t> EC2 Instances using </a:t>
            </a:r>
            <a:r>
              <a:rPr lang="en-IN" dirty="0">
                <a:solidFill>
                  <a:srgbClr val="FFFF00"/>
                </a:solidFill>
              </a:rPr>
              <a:t>single</a:t>
            </a:r>
            <a:r>
              <a:rPr lang="en-IN" dirty="0"/>
              <a:t> Resource</a:t>
            </a:r>
          </a:p>
        </p:txBody>
      </p:sp>
      <p:pic>
        <p:nvPicPr>
          <p:cNvPr id="3" name="Picture 2">
            <a:extLst>
              <a:ext uri="{FF2B5EF4-FFF2-40B4-BE49-F238E27FC236}">
                <a16:creationId xmlns:a16="http://schemas.microsoft.com/office/drawing/2014/main" id="{F8AD9CC4-48B7-DE4C-A51C-9A5E1F945FBE}"/>
              </a:ext>
            </a:extLst>
          </p:cNvPr>
          <p:cNvPicPr>
            <a:picLocks noChangeAspect="1"/>
          </p:cNvPicPr>
          <p:nvPr/>
        </p:nvPicPr>
        <p:blipFill>
          <a:blip r:embed="rId2"/>
          <a:stretch>
            <a:fillRect/>
          </a:stretch>
        </p:blipFill>
        <p:spPr>
          <a:xfrm>
            <a:off x="509154" y="2365338"/>
            <a:ext cx="8737600" cy="4559300"/>
          </a:xfrm>
          <a:prstGeom prst="rect">
            <a:avLst/>
          </a:prstGeom>
        </p:spPr>
      </p:pic>
      <p:sp>
        <p:nvSpPr>
          <p:cNvPr id="14" name="Rectangle 13">
            <a:extLst>
              <a:ext uri="{FF2B5EF4-FFF2-40B4-BE49-F238E27FC236}">
                <a16:creationId xmlns:a16="http://schemas.microsoft.com/office/drawing/2014/main" id="{0A359092-3ACA-6148-8E69-48FC06160322}"/>
              </a:ext>
            </a:extLst>
          </p:cNvPr>
          <p:cNvSpPr/>
          <p:nvPr/>
        </p:nvSpPr>
        <p:spPr>
          <a:xfrm>
            <a:off x="893618" y="4229100"/>
            <a:ext cx="2192482" cy="40524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D42F4BB-BD6E-384F-A27D-89CE730FF27B}"/>
              </a:ext>
            </a:extLst>
          </p:cNvPr>
          <p:cNvSpPr/>
          <p:nvPr/>
        </p:nvSpPr>
        <p:spPr>
          <a:xfrm>
            <a:off x="1330036" y="5507182"/>
            <a:ext cx="5746173" cy="581891"/>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6C2D32-6F82-BE43-A42D-F83B96384157}"/>
              </a:ext>
            </a:extLst>
          </p:cNvPr>
          <p:cNvSpPr/>
          <p:nvPr/>
        </p:nvSpPr>
        <p:spPr>
          <a:xfrm>
            <a:off x="10247514" y="2365338"/>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21" name="Rectangle 20">
            <a:extLst>
              <a:ext uri="{FF2B5EF4-FFF2-40B4-BE49-F238E27FC236}">
                <a16:creationId xmlns:a16="http://schemas.microsoft.com/office/drawing/2014/main" id="{6481D565-6C9C-404F-8604-FE190507E37C}"/>
              </a:ext>
            </a:extLst>
          </p:cNvPr>
          <p:cNvSpPr/>
          <p:nvPr/>
        </p:nvSpPr>
        <p:spPr>
          <a:xfrm>
            <a:off x="10247514" y="3110601"/>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count.index</a:t>
            </a:r>
            <a:endParaRPr lang="en-US" sz="3000" dirty="0"/>
          </a:p>
        </p:txBody>
      </p:sp>
      <p:cxnSp>
        <p:nvCxnSpPr>
          <p:cNvPr id="22" name="Straight Arrow Connector 21">
            <a:extLst>
              <a:ext uri="{FF2B5EF4-FFF2-40B4-BE49-F238E27FC236}">
                <a16:creationId xmlns:a16="http://schemas.microsoft.com/office/drawing/2014/main" id="{68D127BF-CE11-FC4D-8409-6A923E509D8C}"/>
              </a:ext>
            </a:extLst>
          </p:cNvPr>
          <p:cNvCxnSpPr>
            <a:cxnSpLocks/>
            <a:stCxn id="21" idx="1"/>
            <a:endCxn id="15" idx="3"/>
          </p:cNvCxnSpPr>
          <p:nvPr/>
        </p:nvCxnSpPr>
        <p:spPr>
          <a:xfrm flipH="1">
            <a:off x="7076209" y="3391156"/>
            <a:ext cx="3171305" cy="240697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03CABB4-A878-4E42-91F5-22CB5C9CA5E2}"/>
              </a:ext>
            </a:extLst>
          </p:cNvPr>
          <p:cNvCxnSpPr>
            <a:cxnSpLocks/>
            <a:stCxn id="16" idx="1"/>
            <a:endCxn id="14" idx="3"/>
          </p:cNvCxnSpPr>
          <p:nvPr/>
        </p:nvCxnSpPr>
        <p:spPr>
          <a:xfrm flipH="1">
            <a:off x="3086100" y="2645893"/>
            <a:ext cx="7161414" cy="178583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683780F-1F2B-0045-A66B-9D4ADFBF6B3E}"/>
              </a:ext>
            </a:extLst>
          </p:cNvPr>
          <p:cNvSpPr/>
          <p:nvPr/>
        </p:nvSpPr>
        <p:spPr>
          <a:xfrm>
            <a:off x="10247514" y="3870614"/>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[0]</a:t>
            </a:r>
          </a:p>
        </p:txBody>
      </p:sp>
      <p:sp>
        <p:nvSpPr>
          <p:cNvPr id="29" name="Rectangle 28">
            <a:extLst>
              <a:ext uri="{FF2B5EF4-FFF2-40B4-BE49-F238E27FC236}">
                <a16:creationId xmlns:a16="http://schemas.microsoft.com/office/drawing/2014/main" id="{F33EC832-7565-2144-A14F-74F4DDB25323}"/>
              </a:ext>
            </a:extLst>
          </p:cNvPr>
          <p:cNvSpPr/>
          <p:nvPr/>
        </p:nvSpPr>
        <p:spPr>
          <a:xfrm>
            <a:off x="10247514" y="4539421"/>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[1]</a:t>
            </a:r>
          </a:p>
        </p:txBody>
      </p:sp>
      <p:sp>
        <p:nvSpPr>
          <p:cNvPr id="30" name="Rectangle 29">
            <a:extLst>
              <a:ext uri="{FF2B5EF4-FFF2-40B4-BE49-F238E27FC236}">
                <a16:creationId xmlns:a16="http://schemas.microsoft.com/office/drawing/2014/main" id="{684B8B8B-980C-EB4A-92D1-3BEAF279577F}"/>
              </a:ext>
            </a:extLst>
          </p:cNvPr>
          <p:cNvSpPr/>
          <p:nvPr/>
        </p:nvSpPr>
        <p:spPr>
          <a:xfrm>
            <a:off x="10247514" y="5208228"/>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[2]</a:t>
            </a:r>
          </a:p>
        </p:txBody>
      </p:sp>
      <p:sp>
        <p:nvSpPr>
          <p:cNvPr id="31" name="Rectangle 30">
            <a:extLst>
              <a:ext uri="{FF2B5EF4-FFF2-40B4-BE49-F238E27FC236}">
                <a16:creationId xmlns:a16="http://schemas.microsoft.com/office/drawing/2014/main" id="{BA1EFEFE-09DE-F94D-AF55-D05D8B0F23E6}"/>
              </a:ext>
            </a:extLst>
          </p:cNvPr>
          <p:cNvSpPr/>
          <p:nvPr/>
        </p:nvSpPr>
        <p:spPr>
          <a:xfrm>
            <a:off x="10247514" y="5877035"/>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[3]</a:t>
            </a:r>
          </a:p>
        </p:txBody>
      </p:sp>
      <p:sp>
        <p:nvSpPr>
          <p:cNvPr id="33" name="Rectangle 32">
            <a:extLst>
              <a:ext uri="{FF2B5EF4-FFF2-40B4-BE49-F238E27FC236}">
                <a16:creationId xmlns:a16="http://schemas.microsoft.com/office/drawing/2014/main" id="{D82DAF86-9AE5-F848-8F4C-370A30DDFC9D}"/>
              </a:ext>
            </a:extLst>
          </p:cNvPr>
          <p:cNvSpPr/>
          <p:nvPr/>
        </p:nvSpPr>
        <p:spPr>
          <a:xfrm>
            <a:off x="10247514" y="6543391"/>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[4]</a:t>
            </a:r>
          </a:p>
        </p:txBody>
      </p:sp>
    </p:spTree>
    <p:extLst>
      <p:ext uri="{BB962C8B-B14F-4D97-AF65-F5344CB8AC3E}">
        <p14:creationId xmlns:p14="http://schemas.microsoft.com/office/powerpoint/2010/main" val="39964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2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21" grpId="0" animBg="1"/>
      <p:bldP spid="26" grpId="0" animBg="1"/>
      <p:bldP spid="29" grpId="0" animBg="1"/>
      <p:bldP spid="30" grpId="0" animBg="1"/>
      <p:bldP spid="31" grpId="0" animBg="1"/>
      <p:bldP spid="3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for_each</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3243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err="1">
                <a:solidFill>
                  <a:srgbClr val="00B050"/>
                </a:solidFill>
              </a:rPr>
              <a:t>for_each</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for_each</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block </a:t>
            </a:r>
            <a:r>
              <a:rPr lang="en-IN" dirty="0"/>
              <a:t>includes a </a:t>
            </a:r>
            <a:r>
              <a:rPr lang="en-IN" dirty="0" err="1">
                <a:solidFill>
                  <a:srgbClr val="FFFF00"/>
                </a:solidFill>
              </a:rPr>
              <a:t>for_each</a:t>
            </a:r>
            <a:r>
              <a:rPr lang="en-IN" dirty="0">
                <a:solidFill>
                  <a:srgbClr val="FFFF00"/>
                </a:solidFill>
              </a:rPr>
              <a:t> </a:t>
            </a:r>
            <a:r>
              <a:rPr lang="en-IN" dirty="0"/>
              <a:t>argument whose value is a </a:t>
            </a:r>
            <a:r>
              <a:rPr lang="en-IN" dirty="0">
                <a:solidFill>
                  <a:srgbClr val="FFFF00"/>
                </a:solidFill>
              </a:rPr>
              <a:t>map or a set of strings</a:t>
            </a:r>
            <a:r>
              <a:rPr lang="en-IN" dirty="0"/>
              <a:t>, Terraform will create </a:t>
            </a:r>
            <a:r>
              <a:rPr lang="en-IN" dirty="0">
                <a:solidFill>
                  <a:srgbClr val="FFFF00"/>
                </a:solidFill>
              </a:rPr>
              <a:t>one instance for each member </a:t>
            </a:r>
            <a:r>
              <a:rPr lang="en-IN" dirty="0"/>
              <a:t>of that map or set.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For set of Strings, </a:t>
            </a:r>
            <a:r>
              <a:rPr lang="en-IN" dirty="0" err="1">
                <a:solidFill>
                  <a:srgbClr val="FFFF00"/>
                </a:solidFill>
              </a:rPr>
              <a:t>each.key</a:t>
            </a:r>
            <a:r>
              <a:rPr lang="en-IN" dirty="0">
                <a:solidFill>
                  <a:srgbClr val="FFFF00"/>
                </a:solidFill>
              </a:rPr>
              <a:t> = </a:t>
            </a:r>
            <a:r>
              <a:rPr lang="en-IN" dirty="0" err="1">
                <a:solidFill>
                  <a:srgbClr val="FFFF00"/>
                </a:solidFill>
              </a:rPr>
              <a:t>each.value</a:t>
            </a:r>
            <a:endParaRPr lang="en-IN" dirty="0">
              <a:solidFill>
                <a:srgbClr val="FFFF00"/>
              </a:solidFill>
            </a:endParaRPr>
          </a:p>
          <a:p>
            <a:r>
              <a:rPr lang="en-IN" dirty="0" err="1"/>
              <a:t>for_each</a:t>
            </a:r>
            <a:r>
              <a:rPr lang="en-IN" dirty="0"/>
              <a:t> = </a:t>
            </a:r>
            <a:r>
              <a:rPr lang="en-IN" dirty="0" err="1"/>
              <a:t>toset</a:t>
            </a:r>
            <a:r>
              <a:rPr lang="en-IN" dirty="0"/>
              <a:t>( ["Jack", "James"] )</a:t>
            </a:r>
          </a:p>
          <a:p>
            <a:r>
              <a:rPr lang="en-US" dirty="0" err="1"/>
              <a:t>each.key</a:t>
            </a:r>
            <a:r>
              <a:rPr lang="en-US" dirty="0"/>
              <a:t> = Jack </a:t>
            </a:r>
          </a:p>
          <a:p>
            <a:r>
              <a:rPr lang="en-US" dirty="0" err="1"/>
              <a:t>each.key</a:t>
            </a:r>
            <a:r>
              <a:rPr lang="en-US" dirty="0"/>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Maps, we use </a:t>
            </a:r>
            <a:r>
              <a:rPr lang="en-IN" dirty="0" err="1">
                <a:solidFill>
                  <a:srgbClr val="FFFF00"/>
                </a:solidFill>
              </a:rPr>
              <a:t>each.key</a:t>
            </a:r>
            <a:r>
              <a:rPr lang="en-IN" dirty="0">
                <a:solidFill>
                  <a:srgbClr val="FFFF00"/>
                </a:solidFill>
              </a:rPr>
              <a:t> &amp; </a:t>
            </a:r>
            <a:r>
              <a:rPr lang="en-IN" dirty="0" err="1">
                <a:solidFill>
                  <a:srgbClr val="FFFF00"/>
                </a:solidFill>
              </a:rPr>
              <a:t>each.value</a:t>
            </a:r>
            <a:br>
              <a:rPr lang="en-IN" dirty="0"/>
            </a:br>
            <a:r>
              <a:rPr lang="en-IN" dirty="0" err="1">
                <a:solidFill>
                  <a:srgbClr val="FFFF00"/>
                </a:solidFill>
              </a:rPr>
              <a:t>for_each</a:t>
            </a:r>
            <a:r>
              <a:rPr lang="en-IN" dirty="0">
                <a:solidFill>
                  <a:srgbClr val="FFFF00"/>
                </a:solidFill>
              </a:rPr>
              <a:t> = {</a:t>
            </a:r>
          </a:p>
          <a:p>
            <a:r>
              <a:rPr lang="en-IN" dirty="0">
                <a:solidFill>
                  <a:srgbClr val="FFFF00"/>
                </a:solidFill>
              </a:rPr>
              <a:t>dev = "my-</a:t>
            </a:r>
            <a:r>
              <a:rPr lang="en-IN" dirty="0" err="1">
                <a:solidFill>
                  <a:srgbClr val="FFFF00"/>
                </a:solidFill>
              </a:rPr>
              <a:t>dapp</a:t>
            </a:r>
            <a:r>
              <a:rPr lang="en-IN" dirty="0">
                <a:solidFill>
                  <a:srgbClr val="FFFF00"/>
                </a:solidFill>
              </a:rPr>
              <a:t>-bucket"</a:t>
            </a:r>
          </a:p>
          <a:p>
            <a:r>
              <a:rPr lang="en-US" dirty="0">
                <a:solidFill>
                  <a:srgbClr val="FFFF00"/>
                </a:solidFill>
              </a:rPr>
              <a:t>}</a:t>
            </a:r>
            <a:br>
              <a:rPr lang="en-US" dirty="0"/>
            </a:br>
            <a:r>
              <a:rPr lang="en-US" dirty="0" err="1">
                <a:solidFill>
                  <a:srgbClr val="FFFF00"/>
                </a:solidFill>
              </a:rPr>
              <a:t>each.key</a:t>
            </a:r>
            <a:r>
              <a:rPr lang="en-US" dirty="0">
                <a:solidFill>
                  <a:srgbClr val="FFFF00"/>
                </a:solidFill>
              </a:rPr>
              <a:t> </a:t>
            </a:r>
            <a:r>
              <a:rPr lang="en-US" dirty="0"/>
              <a:t>= dev</a:t>
            </a:r>
            <a:br>
              <a:rPr lang="en-US" dirty="0"/>
            </a:br>
            <a:r>
              <a:rPr lang="en-US" dirty="0" err="1">
                <a:solidFill>
                  <a:srgbClr val="FFFF00"/>
                </a:solidFill>
              </a:rPr>
              <a:t>each.value</a:t>
            </a:r>
            <a:r>
              <a:rPr lang="en-US" dirty="0">
                <a:solidFill>
                  <a:srgbClr val="FFFF00"/>
                </a:solidFill>
              </a:rPr>
              <a:t> </a:t>
            </a:r>
            <a:r>
              <a:rPr lang="en-US" dirty="0"/>
              <a:t>= my-</a:t>
            </a:r>
            <a:r>
              <a:rPr lang="en-US" dirty="0" err="1"/>
              <a:t>dapp</a:t>
            </a:r>
            <a:r>
              <a:rPr lang="en-US" dirty="0"/>
              <a:t>-bucket</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blocks where </a:t>
            </a:r>
            <a:r>
              <a:rPr lang="en-IN" dirty="0" err="1">
                <a:solidFill>
                  <a:srgbClr val="FFFF00"/>
                </a:solidFill>
              </a:rPr>
              <a:t>for_each</a:t>
            </a:r>
            <a:r>
              <a:rPr lang="en-IN" dirty="0">
                <a:solidFill>
                  <a:srgbClr val="FFFF00"/>
                </a:solidFill>
              </a:rPr>
              <a:t> </a:t>
            </a:r>
            <a:r>
              <a:rPr lang="en-IN" dirty="0"/>
              <a:t>is set, an additional </a:t>
            </a:r>
            <a:r>
              <a:rPr lang="en-IN" dirty="0">
                <a:solidFill>
                  <a:srgbClr val="FFFF00"/>
                </a:solidFill>
              </a:rPr>
              <a:t>each</a:t>
            </a:r>
            <a:r>
              <a:rPr lang="en-IN" dirty="0"/>
              <a:t> object is available in expressions, so you can modify the configuration of each instance. </a:t>
            </a:r>
          </a:p>
          <a:p>
            <a:r>
              <a:rPr lang="en-IN" dirty="0" err="1">
                <a:solidFill>
                  <a:srgbClr val="FFFF00"/>
                </a:solidFill>
              </a:rPr>
              <a:t>each.key</a:t>
            </a:r>
            <a:r>
              <a:rPr lang="en-IN" dirty="0">
                <a:solidFill>
                  <a:srgbClr val="FFFF00"/>
                </a:solidFill>
              </a:rPr>
              <a:t> </a:t>
            </a:r>
            <a:r>
              <a:rPr lang="en-IN" dirty="0"/>
              <a:t>— The map key (or set member) corresponding to this instance.</a:t>
            </a:r>
          </a:p>
          <a:p>
            <a:r>
              <a:rPr lang="en-US" dirty="0" err="1">
                <a:solidFill>
                  <a:srgbClr val="FFFF00"/>
                </a:solidFill>
              </a:rPr>
              <a:t>each.value</a:t>
            </a:r>
            <a:r>
              <a:rPr lang="en-US" dirty="0">
                <a:solidFill>
                  <a:srgbClr val="FFFF00"/>
                </a:solidFill>
              </a:rPr>
              <a:t> </a:t>
            </a:r>
            <a:r>
              <a:rPr lang="en-US" dirty="0"/>
              <a:t>— The map value corresponding to this instance. (If a set was provided, this is the same as </a:t>
            </a:r>
            <a:r>
              <a:rPr lang="en-US" dirty="0" err="1">
                <a:solidFill>
                  <a:srgbClr val="FFFF00"/>
                </a:solidFill>
              </a:rPr>
              <a:t>each.key</a:t>
            </a:r>
            <a:r>
              <a:rPr lang="en-US" dirty="0"/>
              <a:t>.)</a:t>
            </a:r>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a:t>
            </a:r>
            <a:r>
              <a:rPr lang="en-IN" dirty="0" err="1">
                <a:solidFill>
                  <a:srgbClr val="FFFF00"/>
                </a:solidFill>
              </a:rPr>
              <a:t>for_each</a:t>
            </a:r>
            <a:r>
              <a:rPr lang="en-IN" dirty="0">
                <a:solidFill>
                  <a:srgbClr val="FFFF00"/>
                </a:solidFill>
              </a:rPr>
              <a:t> </a:t>
            </a:r>
            <a:r>
              <a:rPr lang="en-IN" dirty="0"/>
              <a:t>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5601999" y="1052519"/>
            <a:ext cx="3828185" cy="118885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00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spTree>
    <p:extLst>
      <p:ext uri="{BB962C8B-B14F-4D97-AF65-F5344CB8AC3E}">
        <p14:creationId xmlns:p14="http://schemas.microsoft.com/office/powerpoint/2010/main" val="3279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Maps</a:t>
            </a:r>
            <a:r>
              <a:rPr lang="en-IN" dirty="0"/>
              <a:t> to create </a:t>
            </a:r>
            <a:r>
              <a:rPr lang="en-IN" dirty="0">
                <a:solidFill>
                  <a:srgbClr val="FFFF00"/>
                </a:solidFill>
              </a:rPr>
              <a:t>multiple</a:t>
            </a:r>
            <a:r>
              <a:rPr lang="en-IN" dirty="0"/>
              <a:t> S3 buckets using </a:t>
            </a:r>
            <a:r>
              <a:rPr lang="en-IN" dirty="0">
                <a:solidFill>
                  <a:srgbClr val="FFFF00"/>
                </a:solidFill>
              </a:rPr>
              <a:t>single</a:t>
            </a:r>
            <a:r>
              <a:rPr lang="en-IN" dirty="0"/>
              <a:t> Resource</a:t>
            </a:r>
          </a:p>
        </p:txBody>
      </p:sp>
      <p:pic>
        <p:nvPicPr>
          <p:cNvPr id="6" name="Picture 5">
            <a:extLst>
              <a:ext uri="{FF2B5EF4-FFF2-40B4-BE49-F238E27FC236}">
                <a16:creationId xmlns:a16="http://schemas.microsoft.com/office/drawing/2014/main" id="{0DFCF04C-9D7F-5F48-ACB2-611234270400}"/>
              </a:ext>
            </a:extLst>
          </p:cNvPr>
          <p:cNvPicPr>
            <a:picLocks noChangeAspect="1"/>
          </p:cNvPicPr>
          <p:nvPr/>
        </p:nvPicPr>
        <p:blipFill>
          <a:blip r:embed="rId2"/>
          <a:stretch>
            <a:fillRect/>
          </a:stretch>
        </p:blipFill>
        <p:spPr>
          <a:xfrm>
            <a:off x="6544194" y="1230085"/>
            <a:ext cx="7916247" cy="6197240"/>
          </a:xfrm>
          <a:prstGeom prst="rect">
            <a:avLst/>
          </a:prstGeom>
        </p:spPr>
      </p:pic>
      <p:sp>
        <p:nvSpPr>
          <p:cNvPr id="7" name="Rectangle 6">
            <a:extLst>
              <a:ext uri="{FF2B5EF4-FFF2-40B4-BE49-F238E27FC236}">
                <a16:creationId xmlns:a16="http://schemas.microsoft.com/office/drawing/2014/main" id="{1C736548-CC95-F242-B735-4CD065334CD1}"/>
              </a:ext>
            </a:extLst>
          </p:cNvPr>
          <p:cNvSpPr/>
          <p:nvPr/>
        </p:nvSpPr>
        <p:spPr>
          <a:xfrm>
            <a:off x="6785264" y="2202873"/>
            <a:ext cx="3865418" cy="191192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C960C0-651F-824C-A348-CBE650BC7474}"/>
              </a:ext>
            </a:extLst>
          </p:cNvPr>
          <p:cNvSpPr/>
          <p:nvPr/>
        </p:nvSpPr>
        <p:spPr>
          <a:xfrm>
            <a:off x="6916881" y="4328705"/>
            <a:ext cx="4679373" cy="47189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7CC766-D4F6-FD40-9B4D-6CDC5977C154}"/>
              </a:ext>
            </a:extLst>
          </p:cNvPr>
          <p:cNvSpPr/>
          <p:nvPr/>
        </p:nvSpPr>
        <p:spPr>
          <a:xfrm>
            <a:off x="7173190" y="5725391"/>
            <a:ext cx="5337465" cy="101830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E947C4-4AC0-654C-858A-06594DD3B593}"/>
              </a:ext>
            </a:extLst>
          </p:cNvPr>
          <p:cNvSpPr/>
          <p:nvPr/>
        </p:nvSpPr>
        <p:spPr>
          <a:xfrm>
            <a:off x="169958" y="2138244"/>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id="{352A4EFF-2C0C-284F-83F1-9B045AF46F46}"/>
              </a:ext>
            </a:extLst>
          </p:cNvPr>
          <p:cNvSpPr/>
          <p:nvPr/>
        </p:nvSpPr>
        <p:spPr>
          <a:xfrm>
            <a:off x="169958" y="315883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the </a:t>
            </a:r>
            <a:r>
              <a:rPr lang="en-US" dirty="0">
                <a:solidFill>
                  <a:srgbClr val="FFFF00"/>
                </a:solidFill>
              </a:rPr>
              <a:t>S3 Bucket name</a:t>
            </a:r>
          </a:p>
        </p:txBody>
      </p:sp>
      <p:sp>
        <p:nvSpPr>
          <p:cNvPr id="12" name="Rectangle 11">
            <a:extLst>
              <a:ext uri="{FF2B5EF4-FFF2-40B4-BE49-F238E27FC236}">
                <a16:creationId xmlns:a16="http://schemas.microsoft.com/office/drawing/2014/main" id="{41E5F055-06A3-E14C-8E96-18C97A253C3D}"/>
              </a:ext>
            </a:extLst>
          </p:cNvPr>
          <p:cNvSpPr/>
          <p:nvPr/>
        </p:nvSpPr>
        <p:spPr>
          <a:xfrm>
            <a:off x="169957" y="422389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a:t>
            </a:r>
            <a:r>
              <a:rPr lang="en-US" dirty="0">
                <a:solidFill>
                  <a:srgbClr val="FFFF00"/>
                </a:solidFill>
              </a:rPr>
              <a:t>S3 Bucket tags</a:t>
            </a:r>
          </a:p>
        </p:txBody>
      </p:sp>
      <p:cxnSp>
        <p:nvCxnSpPr>
          <p:cNvPr id="14" name="Straight Arrow Connector 13">
            <a:extLst>
              <a:ext uri="{FF2B5EF4-FFF2-40B4-BE49-F238E27FC236}">
                <a16:creationId xmlns:a16="http://schemas.microsoft.com/office/drawing/2014/main" id="{F18259B0-9E60-DB40-B8DE-BA749494E1F4}"/>
              </a:ext>
            </a:extLst>
          </p:cNvPr>
          <p:cNvCxnSpPr>
            <a:stCxn id="10" idx="3"/>
          </p:cNvCxnSpPr>
          <p:nvPr/>
        </p:nvCxnSpPr>
        <p:spPr>
          <a:xfrm>
            <a:off x="4845867" y="2585053"/>
            <a:ext cx="193731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26215AE6-11C2-D04C-B794-05853C4DDFCC}"/>
              </a:ext>
            </a:extLst>
          </p:cNvPr>
          <p:cNvCxnSpPr>
            <a:stCxn id="11" idx="3"/>
          </p:cNvCxnSpPr>
          <p:nvPr/>
        </p:nvCxnSpPr>
        <p:spPr>
          <a:xfrm>
            <a:off x="4845867" y="3605645"/>
            <a:ext cx="2071014" cy="992323"/>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CE29B36-2DB0-914F-8F80-EC25642FBED6}"/>
              </a:ext>
            </a:extLst>
          </p:cNvPr>
          <p:cNvCxnSpPr>
            <a:stCxn id="12" idx="3"/>
          </p:cNvCxnSpPr>
          <p:nvPr/>
        </p:nvCxnSpPr>
        <p:spPr>
          <a:xfrm>
            <a:off x="4845866" y="4670705"/>
            <a:ext cx="2327324" cy="1675839"/>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E6E952-6BDC-AF4C-83A3-0D5D7D1B49CB}"/>
              </a:ext>
            </a:extLst>
          </p:cNvPr>
          <p:cNvPicPr>
            <a:picLocks noChangeAspect="1"/>
          </p:cNvPicPr>
          <p:nvPr/>
        </p:nvPicPr>
        <p:blipFill>
          <a:blip r:embed="rId3"/>
          <a:stretch>
            <a:fillRect/>
          </a:stretch>
        </p:blipFill>
        <p:spPr>
          <a:xfrm>
            <a:off x="273874" y="5325578"/>
            <a:ext cx="4320534" cy="2325911"/>
          </a:xfrm>
          <a:prstGeom prst="rect">
            <a:avLst/>
          </a:prstGeom>
        </p:spPr>
      </p:pic>
    </p:spTree>
    <p:extLst>
      <p:ext uri="{BB962C8B-B14F-4D97-AF65-F5344CB8AC3E}">
        <p14:creationId xmlns:p14="http://schemas.microsoft.com/office/powerpoint/2010/main" val="445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Set of Strings</a:t>
            </a:r>
            <a:r>
              <a:rPr lang="en-IN" dirty="0"/>
              <a:t> to create </a:t>
            </a:r>
            <a:r>
              <a:rPr lang="en-IN" dirty="0">
                <a:solidFill>
                  <a:srgbClr val="FFFF00"/>
                </a:solidFill>
              </a:rPr>
              <a:t>multiple</a:t>
            </a:r>
            <a:r>
              <a:rPr lang="en-IN" dirty="0"/>
              <a:t> IAM Users using </a:t>
            </a:r>
            <a:r>
              <a:rPr lang="en-IN" dirty="0">
                <a:solidFill>
                  <a:srgbClr val="FFFF00"/>
                </a:solidFill>
              </a:rPr>
              <a:t>single</a:t>
            </a:r>
            <a:r>
              <a:rPr lang="en-IN" dirty="0"/>
              <a:t> Resource</a:t>
            </a:r>
          </a:p>
        </p:txBody>
      </p:sp>
      <p:pic>
        <p:nvPicPr>
          <p:cNvPr id="13" name="Picture 12">
            <a:extLst>
              <a:ext uri="{FF2B5EF4-FFF2-40B4-BE49-F238E27FC236}">
                <a16:creationId xmlns:a16="http://schemas.microsoft.com/office/drawing/2014/main" id="{2E84570F-2D9F-EF45-B40C-1E13D0E4544F}"/>
              </a:ext>
            </a:extLst>
          </p:cNvPr>
          <p:cNvPicPr>
            <a:picLocks noChangeAspect="1"/>
          </p:cNvPicPr>
          <p:nvPr/>
        </p:nvPicPr>
        <p:blipFill>
          <a:blip r:embed="rId2"/>
          <a:stretch>
            <a:fillRect/>
          </a:stretch>
        </p:blipFill>
        <p:spPr>
          <a:xfrm>
            <a:off x="2777836" y="2097876"/>
            <a:ext cx="11582400" cy="2324100"/>
          </a:xfrm>
          <a:prstGeom prst="rect">
            <a:avLst/>
          </a:prstGeom>
        </p:spPr>
      </p:pic>
      <p:pic>
        <p:nvPicPr>
          <p:cNvPr id="16" name="Picture 15">
            <a:extLst>
              <a:ext uri="{FF2B5EF4-FFF2-40B4-BE49-F238E27FC236}">
                <a16:creationId xmlns:a16="http://schemas.microsoft.com/office/drawing/2014/main" id="{331B1FA3-B5D9-F745-B675-E1CCBCD7A8EF}"/>
              </a:ext>
            </a:extLst>
          </p:cNvPr>
          <p:cNvPicPr>
            <a:picLocks noChangeAspect="1"/>
          </p:cNvPicPr>
          <p:nvPr/>
        </p:nvPicPr>
        <p:blipFill>
          <a:blip r:embed="rId3"/>
          <a:stretch>
            <a:fillRect/>
          </a:stretch>
        </p:blipFill>
        <p:spPr>
          <a:xfrm>
            <a:off x="2369128" y="4585394"/>
            <a:ext cx="12095017" cy="2897765"/>
          </a:xfrm>
          <a:prstGeom prst="rect">
            <a:avLst/>
          </a:prstGeom>
        </p:spPr>
      </p:pic>
    </p:spTree>
    <p:extLst>
      <p:ext uri="{BB962C8B-B14F-4D97-AF65-F5344CB8AC3E}">
        <p14:creationId xmlns:p14="http://schemas.microsoft.com/office/powerpoint/2010/main" val="9032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lifecycle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2203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pic>
        <p:nvPicPr>
          <p:cNvPr id="16" name="Picture 15">
            <a:extLst>
              <a:ext uri="{FF2B5EF4-FFF2-40B4-BE49-F238E27FC236}">
                <a16:creationId xmlns:a16="http://schemas.microsoft.com/office/drawing/2014/main" id="{CD106586-D693-7A4E-8787-52C12AE7FF2E}"/>
              </a:ext>
            </a:extLst>
          </p:cNvPr>
          <p:cNvPicPr>
            <a:picLocks noChangeAspect="1"/>
          </p:cNvPicPr>
          <p:nvPr/>
        </p:nvPicPr>
        <p:blipFill>
          <a:blip r:embed="rId2"/>
          <a:stretch>
            <a:fillRect/>
          </a:stretch>
        </p:blipFill>
        <p:spPr>
          <a:xfrm>
            <a:off x="96003" y="3126712"/>
            <a:ext cx="4745753" cy="4466591"/>
          </a:xfrm>
          <a:prstGeom prst="rect">
            <a:avLst/>
          </a:prstGeom>
        </p:spPr>
      </p:pic>
      <p:pic>
        <p:nvPicPr>
          <p:cNvPr id="19" name="Picture 18">
            <a:extLst>
              <a:ext uri="{FF2B5EF4-FFF2-40B4-BE49-F238E27FC236}">
                <a16:creationId xmlns:a16="http://schemas.microsoft.com/office/drawing/2014/main" id="{0EBDB429-5467-264E-8484-5B93FED082A9}"/>
              </a:ext>
            </a:extLst>
          </p:cNvPr>
          <p:cNvPicPr>
            <a:picLocks noChangeAspect="1"/>
          </p:cNvPicPr>
          <p:nvPr/>
        </p:nvPicPr>
        <p:blipFill>
          <a:blip r:embed="rId3"/>
          <a:stretch>
            <a:fillRect/>
          </a:stretch>
        </p:blipFill>
        <p:spPr>
          <a:xfrm>
            <a:off x="5025948" y="3126712"/>
            <a:ext cx="5303906" cy="4418099"/>
          </a:xfrm>
          <a:prstGeom prst="rect">
            <a:avLst/>
          </a:prstGeom>
        </p:spPr>
      </p:pic>
      <p:pic>
        <p:nvPicPr>
          <p:cNvPr id="20" name="Picture 19">
            <a:extLst>
              <a:ext uri="{FF2B5EF4-FFF2-40B4-BE49-F238E27FC236}">
                <a16:creationId xmlns:a16="http://schemas.microsoft.com/office/drawing/2014/main" id="{B88352C3-808E-1D48-8139-039D0AB2FB4E}"/>
              </a:ext>
            </a:extLst>
          </p:cNvPr>
          <p:cNvPicPr>
            <a:picLocks noChangeAspect="1"/>
          </p:cNvPicPr>
          <p:nvPr/>
        </p:nvPicPr>
        <p:blipFill>
          <a:blip r:embed="rId4"/>
          <a:stretch>
            <a:fillRect/>
          </a:stretch>
        </p:blipFill>
        <p:spPr>
          <a:xfrm>
            <a:off x="10463804" y="3134967"/>
            <a:ext cx="3755322" cy="4409844"/>
          </a:xfrm>
          <a:prstGeom prst="rect">
            <a:avLst/>
          </a:prstGeom>
        </p:spPr>
      </p:pic>
      <p:sp>
        <p:nvSpPr>
          <p:cNvPr id="21" name="Rounded Rectangle 20">
            <a:extLst>
              <a:ext uri="{FF2B5EF4-FFF2-40B4-BE49-F238E27FC236}">
                <a16:creationId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spTree>
    <p:extLst>
      <p:ext uri="{BB962C8B-B14F-4D97-AF65-F5344CB8AC3E}">
        <p14:creationId xmlns:p14="http://schemas.microsoft.com/office/powerpoint/2010/main" val="2170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4" grpId="0" animBg="1"/>
      <p:bldP spid="25" grpId="0" animBg="1"/>
      <p:bldP spid="26" grpId="0" animBg="1"/>
      <p:bldP spid="2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30598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Introduction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48146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D68C79D-68D6-F448-B5C0-3D84BB22BE6C}"/>
              </a:ext>
            </a:extLst>
          </p:cNvPr>
          <p:cNvSpPr/>
          <p:nvPr/>
        </p:nvSpPr>
        <p:spPr>
          <a:xfrm>
            <a:off x="4796412" y="343968"/>
            <a:ext cx="5677319" cy="17638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r>
              <a:rPr lang="en-US" sz="5000" dirty="0">
                <a:solidFill>
                  <a:srgbClr val="FFFF00"/>
                </a:solidFill>
              </a:rPr>
              <a:t>Variables</a:t>
            </a:r>
          </a:p>
        </p:txBody>
      </p:sp>
      <p:sp>
        <p:nvSpPr>
          <p:cNvPr id="8" name="Oval 7">
            <a:extLst>
              <a:ext uri="{FF2B5EF4-FFF2-40B4-BE49-F238E27FC236}">
                <a16:creationId xmlns:a16="http://schemas.microsoft.com/office/drawing/2014/main" id="{41C2984C-B694-5F40-914A-BA3F6B150F42}"/>
              </a:ext>
            </a:extLst>
          </p:cNvPr>
          <p:cNvSpPr/>
          <p:nvPr/>
        </p:nvSpPr>
        <p:spPr>
          <a:xfrm>
            <a:off x="26125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p>
          <a:p>
            <a:pPr algn="ctr"/>
            <a:r>
              <a:rPr lang="en-US" sz="5000" dirty="0">
                <a:solidFill>
                  <a:srgbClr val="FFFF00"/>
                </a:solidFill>
              </a:rPr>
              <a:t>Input </a:t>
            </a:r>
          </a:p>
          <a:p>
            <a:pPr algn="ctr"/>
            <a:r>
              <a:rPr lang="en-US" sz="5000" dirty="0">
                <a:solidFill>
                  <a:srgbClr val="FFFF00"/>
                </a:solidFill>
              </a:rPr>
              <a:t>Variables</a:t>
            </a:r>
          </a:p>
        </p:txBody>
      </p:sp>
      <p:sp>
        <p:nvSpPr>
          <p:cNvPr id="9" name="Oval 8">
            <a:extLst>
              <a:ext uri="{FF2B5EF4-FFF2-40B4-BE49-F238E27FC236}">
                <a16:creationId xmlns:a16="http://schemas.microsoft.com/office/drawing/2014/main" id="{F89D66EC-AA3C-3C46-AFBB-09D744EB3F74}"/>
              </a:ext>
            </a:extLst>
          </p:cNvPr>
          <p:cNvSpPr/>
          <p:nvPr/>
        </p:nvSpPr>
        <p:spPr>
          <a:xfrm>
            <a:off x="559860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Output </a:t>
            </a:r>
          </a:p>
          <a:p>
            <a:pPr algn="ctr"/>
            <a:r>
              <a:rPr lang="en-US" sz="5000" dirty="0">
                <a:solidFill>
                  <a:srgbClr val="FFFF00"/>
                </a:solidFill>
              </a:rPr>
              <a:t>Values</a:t>
            </a:r>
          </a:p>
        </p:txBody>
      </p:sp>
      <p:sp>
        <p:nvSpPr>
          <p:cNvPr id="10" name="Oval 9">
            <a:extLst>
              <a:ext uri="{FF2B5EF4-FFF2-40B4-BE49-F238E27FC236}">
                <a16:creationId xmlns:a16="http://schemas.microsoft.com/office/drawing/2014/main" id="{E753EDE2-225B-FD40-9C54-9AD8BEC23F53}"/>
              </a:ext>
            </a:extLst>
          </p:cNvPr>
          <p:cNvSpPr/>
          <p:nvPr/>
        </p:nvSpPr>
        <p:spPr>
          <a:xfrm>
            <a:off x="10473731"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Local</a:t>
            </a:r>
          </a:p>
          <a:p>
            <a:pPr algn="ctr"/>
            <a:r>
              <a:rPr lang="en-US" sz="5000" dirty="0">
                <a:solidFill>
                  <a:srgbClr val="FFFF00"/>
                </a:solidFill>
              </a:rPr>
              <a:t>Values</a:t>
            </a:r>
          </a:p>
        </p:txBody>
      </p:sp>
    </p:spTree>
    <p:extLst>
      <p:ext uri="{BB962C8B-B14F-4D97-AF65-F5344CB8AC3E}">
        <p14:creationId xmlns:p14="http://schemas.microsoft.com/office/powerpoint/2010/main" val="224533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a:t>
            </a:r>
            <a:r>
              <a:rPr lang="en-US" dirty="0" err="1"/>
              <a:t>IaC</a:t>
            </a:r>
            <a:r>
              <a:rPr lang="en-US" dirty="0"/>
              <a:t>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IaC</a:t>
            </a:r>
            <a:r>
              <a:rPr lang="en-US" dirty="0"/>
              <a:t>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you </a:t>
            </a:r>
            <a:r>
              <a:rPr lang="en-IN" dirty="0">
                <a:solidFill>
                  <a:srgbClr val="FF0000"/>
                </a:solidFill>
              </a:rPr>
              <a:t>accidentally</a:t>
            </a:r>
            <a:r>
              <a:rPr lang="en-IN" dirty="0"/>
              <a:t> change the </a:t>
            </a:r>
            <a:r>
              <a:rPr lang="en-IN" dirty="0">
                <a:solidFill>
                  <a:srgbClr val="FF0000"/>
                </a:solidFill>
              </a:rPr>
              <a:t>wrong</a:t>
            </a:r>
            <a:r>
              <a:rPr lang="en-IN" dirty="0"/>
              <a:t> setting or delete the </a:t>
            </a:r>
            <a:r>
              <a:rPr lang="en-IN" dirty="0">
                <a:solidFill>
                  <a:srgbClr val="FF0000"/>
                </a:solidFill>
              </a:rPr>
              <a:t>wrong</a:t>
            </a:r>
            <a:r>
              <a:rPr lang="en-IN" dirty="0"/>
              <a:t> resource in the web console you can </a:t>
            </a:r>
            <a:r>
              <a:rPr lang="en-IN" dirty="0">
                <a:solidFill>
                  <a:srgbClr val="FF0000"/>
                </a:solidFill>
              </a:rPr>
              <a:t>break things</a:t>
            </a:r>
            <a:r>
              <a:rPr lang="en-IN" dirty="0"/>
              <a:t>. </a:t>
            </a:r>
            <a:r>
              <a:rPr lang="en-IN" dirty="0" err="1"/>
              <a:t>IaC</a:t>
            </a:r>
            <a:r>
              <a:rPr lang="en-IN" dirty="0"/>
              <a:t> helps </a:t>
            </a:r>
            <a:r>
              <a:rPr lang="en-IN" dirty="0">
                <a:solidFill>
                  <a:srgbClr val="FFFF00"/>
                </a:solidFill>
              </a:rPr>
              <a:t>solve this</a:t>
            </a:r>
            <a:r>
              <a:rPr lang="en-IN" dirty="0"/>
              <a:t>, especially when it is combined with </a:t>
            </a:r>
            <a:r>
              <a:rPr lang="en-IN" dirty="0">
                <a:solidFill>
                  <a:srgbClr val="FFFF00"/>
                </a:solidFill>
              </a:rPr>
              <a:t>version control, </a:t>
            </a:r>
            <a:r>
              <a:rPr lang="en-IN" dirty="0"/>
              <a:t>such as Git.</a:t>
            </a:r>
            <a:endParaRPr lang="en-US" dirty="0"/>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With </a:t>
            </a:r>
            <a:r>
              <a:rPr lang="en-IN" dirty="0" err="1"/>
              <a:t>IaC</a:t>
            </a:r>
            <a:r>
              <a:rPr lang="en-IN" dirty="0"/>
              <a:t> we can </a:t>
            </a:r>
            <a:r>
              <a:rPr lang="en-IN" dirty="0">
                <a:solidFill>
                  <a:srgbClr val="FFFF00"/>
                </a:solidFill>
              </a:rPr>
              <a:t>write it once </a:t>
            </a:r>
            <a:r>
              <a:rPr lang="en-IN" dirty="0"/>
              <a:t>and then </a:t>
            </a:r>
            <a:r>
              <a:rPr lang="en-IN" dirty="0">
                <a:solidFill>
                  <a:srgbClr val="FFFF00"/>
                </a:solidFill>
              </a:rPr>
              <a:t>reuse it many times</a:t>
            </a:r>
            <a:r>
              <a:rPr lang="en-IN" dirty="0"/>
              <a:t>. This means that one well written template can be used as the </a:t>
            </a:r>
            <a:r>
              <a:rPr lang="en-IN" dirty="0">
                <a:solidFill>
                  <a:srgbClr val="FFFF00"/>
                </a:solidFill>
              </a:rPr>
              <a:t>basis for multiple services</a:t>
            </a:r>
            <a:r>
              <a:rPr lang="en-IN" dirty="0"/>
              <a:t>, in multiple regions around the world, making it much easier to horizontally scale.</a:t>
            </a:r>
            <a:endParaRPr lang="en-US" dirty="0"/>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Once again </a:t>
            </a:r>
            <a:r>
              <a:rPr lang="en-IN" dirty="0" err="1"/>
              <a:t>IaC</a:t>
            </a:r>
            <a:r>
              <a:rPr lang="en-IN" dirty="0"/>
              <a:t> gives you a </a:t>
            </a:r>
            <a:r>
              <a:rPr lang="en-IN" dirty="0">
                <a:solidFill>
                  <a:srgbClr val="FFFF00"/>
                </a:solidFill>
              </a:rPr>
              <a:t>unified template </a:t>
            </a:r>
            <a:r>
              <a:rPr lang="en-IN" dirty="0"/>
              <a:t>for how to deploy our architecture. If we create one well </a:t>
            </a:r>
            <a:r>
              <a:rPr lang="en-IN" dirty="0">
                <a:solidFill>
                  <a:srgbClr val="FFFF00"/>
                </a:solidFill>
              </a:rPr>
              <a:t>secured architecture </a:t>
            </a:r>
            <a:r>
              <a:rPr lang="en-IN" dirty="0"/>
              <a:t>we can reuse it multiple times, and know that each deployed version is following the same settings.</a:t>
            </a:r>
            <a:endParaRPr lang="en-US" dirty="0"/>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not only creates resources it also </a:t>
            </a:r>
            <a:r>
              <a:rPr lang="en-IN" dirty="0">
                <a:solidFill>
                  <a:srgbClr val="FFFF00"/>
                </a:solidFill>
              </a:rPr>
              <a:t>maintains the record </a:t>
            </a:r>
            <a:r>
              <a:rPr lang="en-IN" dirty="0"/>
              <a:t>of what is created in real world cloud environments using its State files. </a:t>
            </a:r>
            <a:endParaRPr lang="en-US" dirty="0"/>
          </a:p>
        </p:txBody>
      </p:sp>
    </p:spTree>
    <p:extLst>
      <p:ext uri="{BB962C8B-B14F-4D97-AF65-F5344CB8AC3E}">
        <p14:creationId xmlns:p14="http://schemas.microsoft.com/office/powerpoint/2010/main" val="333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175419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3292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24826676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Input Variables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46586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40270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500"/>
                                        <p:tgtEl>
                                          <p:spTgt spid="2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down)">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down)">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down)">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down)">
                                      <p:cBhvr>
                                        <p:cTn id="87" dur="500"/>
                                        <p:tgtEl>
                                          <p:spTgt spid="28"/>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down)">
                                      <p:cBhvr>
                                        <p:cTn id="9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Output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4534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0" y="2411605"/>
            <a:ext cx="5224138" cy="2420150"/>
          </a:xfrm>
        </p:spPr>
        <p:txBody>
          <a:bodyPr>
            <a:normAutofit/>
          </a:bodyPr>
          <a:lstStyle/>
          <a:p>
            <a:r>
              <a:rPr lang="en-US" dirty="0"/>
              <a:t>Terraform Variables </a:t>
            </a:r>
            <a:br>
              <a:rPr lang="en-US" dirty="0"/>
            </a:br>
            <a:r>
              <a:rPr lang="en-US" dirty="0">
                <a:solidFill>
                  <a:srgbClr val="00B050"/>
                </a:solidFill>
              </a:rPr>
              <a:t>Output Values</a:t>
            </a:r>
            <a:endParaRPr lang="en-US" dirty="0"/>
          </a:p>
        </p:txBody>
      </p:sp>
      <p:pic>
        <p:nvPicPr>
          <p:cNvPr id="5" name="Picture 4">
            <a:extLst>
              <a:ext uri="{FF2B5EF4-FFF2-40B4-BE49-F238E27FC236}">
                <a16:creationId xmlns:a16="http://schemas.microsoft.com/office/drawing/2014/main" id="{F6AAD8EB-B2D9-6C49-8FF7-561DE7CDF199}"/>
              </a:ext>
            </a:extLst>
          </p:cNvPr>
          <p:cNvPicPr>
            <a:picLocks noChangeAspect="1"/>
          </p:cNvPicPr>
          <p:nvPr/>
        </p:nvPicPr>
        <p:blipFill>
          <a:blip r:embed="rId2"/>
          <a:stretch>
            <a:fillRect/>
          </a:stretch>
        </p:blipFill>
        <p:spPr>
          <a:xfrm>
            <a:off x="5932547" y="271306"/>
            <a:ext cx="8134681" cy="7094294"/>
          </a:xfrm>
          <a:prstGeom prst="rect">
            <a:avLst/>
          </a:prstGeom>
        </p:spPr>
      </p:pic>
    </p:spTree>
    <p:extLst>
      <p:ext uri="{BB962C8B-B14F-4D97-AF65-F5344CB8AC3E}">
        <p14:creationId xmlns:p14="http://schemas.microsoft.com/office/powerpoint/2010/main" val="216964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1406B6-339D-034C-BD69-1CD8205FD561}"/>
              </a:ext>
            </a:extLst>
          </p:cNvPr>
          <p:cNvSpPr>
            <a:spLocks noGrp="1"/>
          </p:cNvSpPr>
          <p:nvPr>
            <p:ph type="title"/>
          </p:nvPr>
        </p:nvSpPr>
        <p:spPr/>
        <p:txBody>
          <a:bodyPr/>
          <a:lstStyle/>
          <a:p>
            <a:r>
              <a:rPr lang="en-US" dirty="0"/>
              <a:t>Terraform Variables -  </a:t>
            </a:r>
            <a:r>
              <a:rPr lang="en-US" dirty="0">
                <a:solidFill>
                  <a:srgbClr val="00B050"/>
                </a:solidFill>
              </a:rPr>
              <a:t>Output Values</a:t>
            </a:r>
          </a:p>
        </p:txBody>
      </p:sp>
      <p:pic>
        <p:nvPicPr>
          <p:cNvPr id="5" name="Picture 4">
            <a:extLst>
              <a:ext uri="{FF2B5EF4-FFF2-40B4-BE49-F238E27FC236}">
                <a16:creationId xmlns:a16="http://schemas.microsoft.com/office/drawing/2014/main" id="{8DCC01B2-A21A-1C43-A3ED-8B836A48CF48}"/>
              </a:ext>
            </a:extLst>
          </p:cNvPr>
          <p:cNvPicPr>
            <a:picLocks noChangeAspect="1"/>
          </p:cNvPicPr>
          <p:nvPr/>
        </p:nvPicPr>
        <p:blipFill>
          <a:blip r:embed="rId2"/>
          <a:stretch>
            <a:fillRect/>
          </a:stretch>
        </p:blipFill>
        <p:spPr>
          <a:xfrm>
            <a:off x="1587640" y="2024092"/>
            <a:ext cx="11786716" cy="5154681"/>
          </a:xfrm>
          <a:prstGeom prst="rect">
            <a:avLst/>
          </a:prstGeom>
        </p:spPr>
      </p:pic>
    </p:spTree>
    <p:extLst>
      <p:ext uri="{BB962C8B-B14F-4D97-AF65-F5344CB8AC3E}">
        <p14:creationId xmlns:p14="http://schemas.microsoft.com/office/powerpoint/2010/main" val="359954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Local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2876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dirty="0"/>
              <a:t>Google Trends – </a:t>
            </a:r>
            <a:r>
              <a:rPr lang="en-US" dirty="0">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41195171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839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4" grpId="0" animBg="1"/>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BCFEB-8D82-D04E-A012-DA604DB2AF98}"/>
              </a:ext>
            </a:extLst>
          </p:cNvPr>
          <p:cNvSpPr>
            <a:spLocks noGrp="1"/>
          </p:cNvSpPr>
          <p:nvPr>
            <p:ph type="title"/>
          </p:nvPr>
        </p:nvSpPr>
        <p:spPr/>
        <p:txBody>
          <a:bodyPr/>
          <a:lstStyle/>
          <a:p>
            <a:r>
              <a:rPr lang="en-US" dirty="0"/>
              <a:t>Terraform Variables – </a:t>
            </a:r>
            <a:r>
              <a:rPr lang="en-US" dirty="0">
                <a:solidFill>
                  <a:srgbClr val="00B050"/>
                </a:solidFill>
              </a:rPr>
              <a:t>Local Values</a:t>
            </a:r>
            <a:endParaRPr lang="en-US" dirty="0"/>
          </a:p>
        </p:txBody>
      </p:sp>
      <p:pic>
        <p:nvPicPr>
          <p:cNvPr id="6" name="Picture 5">
            <a:extLst>
              <a:ext uri="{FF2B5EF4-FFF2-40B4-BE49-F238E27FC236}">
                <a16:creationId xmlns:a16="http://schemas.microsoft.com/office/drawing/2014/main" id="{CEC11073-8D43-6B41-B512-4C7FA5AAF397}"/>
              </a:ext>
            </a:extLst>
          </p:cNvPr>
          <p:cNvPicPr>
            <a:picLocks noChangeAspect="1"/>
          </p:cNvPicPr>
          <p:nvPr/>
        </p:nvPicPr>
        <p:blipFill>
          <a:blip r:embed="rId2"/>
          <a:stretch>
            <a:fillRect/>
          </a:stretch>
        </p:blipFill>
        <p:spPr>
          <a:xfrm>
            <a:off x="432079" y="1750895"/>
            <a:ext cx="13624560" cy="5218827"/>
          </a:xfrm>
          <a:prstGeom prst="rect">
            <a:avLst/>
          </a:prstGeom>
        </p:spPr>
      </p:pic>
    </p:spTree>
    <p:extLst>
      <p:ext uri="{BB962C8B-B14F-4D97-AF65-F5344CB8AC3E}">
        <p14:creationId xmlns:p14="http://schemas.microsoft.com/office/powerpoint/2010/main" val="9165817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err="1">
                <a:solidFill>
                  <a:srgbClr val="00B050"/>
                </a:solidFill>
              </a:rPr>
              <a:t>Datasources</a:t>
            </a:r>
            <a:endParaRPr lang="en-US" sz="7000" b="1" dirty="0">
              <a:solidFill>
                <a:srgbClr val="00B05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99098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D64BAB-8D2D-4944-9560-30719A09081C}"/>
              </a:ext>
            </a:extLst>
          </p:cNvPr>
          <p:cNvSpPr>
            <a:spLocks noGrp="1"/>
          </p:cNvSpPr>
          <p:nvPr>
            <p:ph type="title"/>
          </p:nvPr>
        </p:nvSpPr>
        <p:spPr>
          <a:xfrm>
            <a:off x="613953" y="-126157"/>
            <a:ext cx="7012745"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id="{F51CA3FF-FC23-8847-A5B0-BB1C339A77E2}"/>
              </a:ext>
            </a:extLst>
          </p:cNvPr>
          <p:cNvSpPr/>
          <p:nvPr/>
        </p:nvSpPr>
        <p:spPr>
          <a:xfrm>
            <a:off x="190919" y="1215851"/>
            <a:ext cx="8189405" cy="7134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t>Data sources</a:t>
            </a:r>
            <a:r>
              <a:rPr lang="en-IN" dirty="0"/>
              <a:t> allow data to be </a:t>
            </a:r>
            <a:r>
              <a:rPr lang="en-IN" dirty="0">
                <a:solidFill>
                  <a:srgbClr val="FFFF00"/>
                </a:solidFill>
              </a:rPr>
              <a:t>fetched or computed </a:t>
            </a:r>
            <a:r>
              <a:rPr lang="en-IN" dirty="0"/>
              <a:t>for use elsewhere in Terraform configuration.</a:t>
            </a:r>
            <a:endParaRPr lang="en-US" dirty="0"/>
          </a:p>
        </p:txBody>
      </p:sp>
      <p:sp>
        <p:nvSpPr>
          <p:cNvPr id="6" name="Rounded Rectangle 5">
            <a:extLst>
              <a:ext uri="{FF2B5EF4-FFF2-40B4-BE49-F238E27FC236}">
                <a16:creationId xmlns:a16="http://schemas.microsoft.com/office/drawing/2014/main" id="{D7EB9625-9145-594E-BC2E-8B81A94290D9}"/>
              </a:ext>
            </a:extLst>
          </p:cNvPr>
          <p:cNvSpPr/>
          <p:nvPr/>
        </p:nvSpPr>
        <p:spPr>
          <a:xfrm>
            <a:off x="190917" y="2155607"/>
            <a:ext cx="8189405" cy="1140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of data sources allows a Terraform configuration to make use of information defined </a:t>
            </a:r>
            <a:r>
              <a:rPr lang="en-IN" dirty="0">
                <a:solidFill>
                  <a:srgbClr val="FFFF00"/>
                </a:solidFill>
              </a:rPr>
              <a:t>outside of Terraform</a:t>
            </a:r>
            <a:r>
              <a:rPr lang="en-IN" dirty="0"/>
              <a:t>, or defined by </a:t>
            </a:r>
            <a:r>
              <a:rPr lang="en-IN" dirty="0">
                <a:solidFill>
                  <a:srgbClr val="FFFF00"/>
                </a:solidFill>
              </a:rPr>
              <a:t>another separate Terraform configuration</a:t>
            </a:r>
            <a:r>
              <a:rPr lang="en-IN" dirty="0"/>
              <a:t>.</a:t>
            </a:r>
            <a:endParaRPr lang="en-US" dirty="0"/>
          </a:p>
        </p:txBody>
      </p:sp>
      <p:sp>
        <p:nvSpPr>
          <p:cNvPr id="7" name="Rounded Rectangle 6">
            <a:extLst>
              <a:ext uri="{FF2B5EF4-FFF2-40B4-BE49-F238E27FC236}">
                <a16:creationId xmlns:a16="http://schemas.microsoft.com/office/drawing/2014/main" id="{C49DDCF7-062B-7749-A1FA-3E4A58645894}"/>
              </a:ext>
            </a:extLst>
          </p:cNvPr>
          <p:cNvSpPr/>
          <p:nvPr/>
        </p:nvSpPr>
        <p:spPr>
          <a:xfrm>
            <a:off x="190917" y="3522040"/>
            <a:ext cx="8189405" cy="75722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data source is accessed via a special kind of resource known as a </a:t>
            </a:r>
            <a:r>
              <a:rPr lang="en-IN" i="1" dirty="0">
                <a:solidFill>
                  <a:srgbClr val="FFFF00"/>
                </a:solidFill>
              </a:rPr>
              <a:t>data resource</a:t>
            </a:r>
            <a:r>
              <a:rPr lang="en-IN" dirty="0"/>
              <a:t>, declared using a </a:t>
            </a:r>
            <a:r>
              <a:rPr lang="en-IN" dirty="0">
                <a:solidFill>
                  <a:srgbClr val="FFFF00"/>
                </a:solidFill>
              </a:rPr>
              <a:t>data block</a:t>
            </a:r>
            <a:endParaRPr lang="en-US" dirty="0">
              <a:solidFill>
                <a:srgbClr val="FFFF00"/>
              </a:solidFill>
            </a:endParaRPr>
          </a:p>
        </p:txBody>
      </p:sp>
      <p:pic>
        <p:nvPicPr>
          <p:cNvPr id="8" name="Picture 7">
            <a:extLst>
              <a:ext uri="{FF2B5EF4-FFF2-40B4-BE49-F238E27FC236}">
                <a16:creationId xmlns:a16="http://schemas.microsoft.com/office/drawing/2014/main" id="{E1AE4EC9-EE9B-4C44-B35B-1D498A379B17}"/>
              </a:ext>
            </a:extLst>
          </p:cNvPr>
          <p:cNvPicPr>
            <a:picLocks noChangeAspect="1"/>
          </p:cNvPicPr>
          <p:nvPr/>
        </p:nvPicPr>
        <p:blipFill>
          <a:blip r:embed="rId2"/>
          <a:stretch>
            <a:fillRect/>
          </a:stretch>
        </p:blipFill>
        <p:spPr>
          <a:xfrm>
            <a:off x="8641582" y="351313"/>
            <a:ext cx="5679011" cy="7154806"/>
          </a:xfrm>
          <a:prstGeom prst="rect">
            <a:avLst/>
          </a:prstGeom>
        </p:spPr>
      </p:pic>
      <p:sp>
        <p:nvSpPr>
          <p:cNvPr id="10" name="Rounded Rectangle 9">
            <a:extLst>
              <a:ext uri="{FF2B5EF4-FFF2-40B4-BE49-F238E27FC236}">
                <a16:creationId xmlns:a16="http://schemas.microsoft.com/office/drawing/2014/main" id="{88257484-CABE-3B43-B7AE-827442691772}"/>
              </a:ext>
            </a:extLst>
          </p:cNvPr>
          <p:cNvSpPr/>
          <p:nvPr/>
        </p:nvSpPr>
        <p:spPr>
          <a:xfrm>
            <a:off x="190917" y="4524718"/>
            <a:ext cx="8189405" cy="99374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data resource is associated with a </a:t>
            </a:r>
            <a:r>
              <a:rPr lang="en-IN" dirty="0">
                <a:solidFill>
                  <a:srgbClr val="FFFF00"/>
                </a:solidFill>
              </a:rPr>
              <a:t>single data source</a:t>
            </a:r>
            <a:r>
              <a:rPr lang="en-IN" dirty="0"/>
              <a:t>, which determines the </a:t>
            </a:r>
            <a:r>
              <a:rPr lang="en-IN" dirty="0">
                <a:solidFill>
                  <a:srgbClr val="FFFF00"/>
                </a:solidFill>
              </a:rPr>
              <a:t>kind of object (or objects) </a:t>
            </a:r>
            <a:r>
              <a:rPr lang="en-IN" dirty="0"/>
              <a:t>it reads and what </a:t>
            </a:r>
            <a:r>
              <a:rPr lang="en-IN" dirty="0">
                <a:solidFill>
                  <a:srgbClr val="FFFF00"/>
                </a:solidFill>
              </a:rPr>
              <a:t>query constraint arguments</a:t>
            </a:r>
            <a:r>
              <a:rPr lang="en-IN" dirty="0"/>
              <a:t> are available</a:t>
            </a:r>
            <a:endParaRPr lang="en-US" dirty="0"/>
          </a:p>
        </p:txBody>
      </p:sp>
      <p:sp>
        <p:nvSpPr>
          <p:cNvPr id="11" name="Rounded Rectangle 10">
            <a:extLst>
              <a:ext uri="{FF2B5EF4-FFF2-40B4-BE49-F238E27FC236}">
                <a16:creationId xmlns:a16="http://schemas.microsoft.com/office/drawing/2014/main" id="{61CC570C-32C6-8B41-8EA8-8F28C22DC80B}"/>
              </a:ext>
            </a:extLst>
          </p:cNvPr>
          <p:cNvSpPr/>
          <p:nvPr/>
        </p:nvSpPr>
        <p:spPr>
          <a:xfrm>
            <a:off x="190916" y="5763913"/>
            <a:ext cx="8189405" cy="157138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have the </a:t>
            </a:r>
            <a:r>
              <a:rPr lang="en-IN" dirty="0">
                <a:solidFill>
                  <a:srgbClr val="FFFF00"/>
                </a:solidFill>
              </a:rPr>
              <a:t>same dependency resolution </a:t>
            </a:r>
            <a:r>
              <a:rPr lang="en-IN" dirty="0" err="1">
                <a:solidFill>
                  <a:srgbClr val="FFFF00"/>
                </a:solidFill>
              </a:rPr>
              <a:t>behavior</a:t>
            </a:r>
            <a:r>
              <a:rPr lang="en-IN" dirty="0">
                <a:solidFill>
                  <a:srgbClr val="FFFF00"/>
                </a:solidFill>
              </a:rPr>
              <a:t> </a:t>
            </a:r>
            <a:r>
              <a:rPr lang="en-IN" dirty="0"/>
              <a:t>as defined for managed resources. Setting the </a:t>
            </a:r>
            <a:r>
              <a:rPr lang="en-IN" dirty="0" err="1">
                <a:solidFill>
                  <a:srgbClr val="FFFF00"/>
                </a:solidFill>
              </a:rPr>
              <a:t>depends_on</a:t>
            </a:r>
            <a:r>
              <a:rPr lang="en-IN" dirty="0">
                <a:solidFill>
                  <a:srgbClr val="FFFF00"/>
                </a:solidFill>
              </a:rPr>
              <a:t> meta-argument </a:t>
            </a:r>
            <a:r>
              <a:rPr lang="en-IN" dirty="0"/>
              <a:t>within data blocks </a:t>
            </a:r>
            <a:r>
              <a:rPr lang="en-IN" dirty="0">
                <a:solidFill>
                  <a:srgbClr val="FF0000"/>
                </a:solidFill>
              </a:rPr>
              <a:t>defers</a:t>
            </a:r>
            <a:r>
              <a:rPr lang="en-IN" dirty="0"/>
              <a:t> reading of the data source until after all changes to the dependencies have been </a:t>
            </a:r>
            <a:r>
              <a:rPr lang="en-IN" dirty="0">
                <a:solidFill>
                  <a:srgbClr val="FFFF00"/>
                </a:solidFill>
              </a:rPr>
              <a:t>applied</a:t>
            </a:r>
            <a:r>
              <a:rPr lang="en-IN" dirty="0"/>
              <a:t>.</a:t>
            </a:r>
            <a:endParaRPr lang="en-US" dirty="0"/>
          </a:p>
        </p:txBody>
      </p:sp>
      <p:sp>
        <p:nvSpPr>
          <p:cNvPr id="12" name="Rounded Rectangle 11">
            <a:extLst>
              <a:ext uri="{FF2B5EF4-FFF2-40B4-BE49-F238E27FC236}">
                <a16:creationId xmlns:a16="http://schemas.microsoft.com/office/drawing/2014/main" id="{A52D3768-98DA-3E4B-A33A-F3006109BBB2}"/>
              </a:ext>
            </a:extLst>
          </p:cNvPr>
          <p:cNvSpPr/>
          <p:nvPr/>
        </p:nvSpPr>
        <p:spPr>
          <a:xfrm>
            <a:off x="8721969" y="723481"/>
            <a:ext cx="3928906" cy="339213"/>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2CBE0D6-CF45-C64C-8E70-127218EF0B09}"/>
              </a:ext>
            </a:extLst>
          </p:cNvPr>
          <p:cNvCxnSpPr>
            <a:stCxn id="7" idx="3"/>
          </p:cNvCxnSpPr>
          <p:nvPr/>
        </p:nvCxnSpPr>
        <p:spPr>
          <a:xfrm flipV="1">
            <a:off x="8380322" y="1062694"/>
            <a:ext cx="723485" cy="283795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6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102F8-D451-AD47-9A3F-086CC062A572}"/>
              </a:ext>
            </a:extLst>
          </p:cNvPr>
          <p:cNvSpPr>
            <a:spLocks noGrp="1"/>
          </p:cNvSpPr>
          <p:nvPr>
            <p:ph type="title"/>
          </p:nvPr>
        </p:nvSpPr>
        <p:spPr>
          <a:xfrm>
            <a:off x="664196" y="50243"/>
            <a:ext cx="6439989"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id="{A7E19617-85D4-4447-8E77-2E93035B915F}"/>
              </a:ext>
            </a:extLst>
          </p:cNvPr>
          <p:cNvSpPr/>
          <p:nvPr/>
        </p:nvSpPr>
        <p:spPr>
          <a:xfrm>
            <a:off x="401933" y="1419965"/>
            <a:ext cx="6913266" cy="71343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We can refer the data resource in a resource as depicted</a:t>
            </a:r>
            <a:endParaRPr lang="en-US" dirty="0"/>
          </a:p>
        </p:txBody>
      </p:sp>
      <p:pic>
        <p:nvPicPr>
          <p:cNvPr id="6" name="Picture 5">
            <a:extLst>
              <a:ext uri="{FF2B5EF4-FFF2-40B4-BE49-F238E27FC236}">
                <a16:creationId xmlns:a16="http://schemas.microsoft.com/office/drawing/2014/main" id="{B5C586C5-03CF-9D4E-AF8D-1C9632480537}"/>
              </a:ext>
            </a:extLst>
          </p:cNvPr>
          <p:cNvPicPr>
            <a:picLocks noChangeAspect="1"/>
          </p:cNvPicPr>
          <p:nvPr/>
        </p:nvPicPr>
        <p:blipFill>
          <a:blip r:embed="rId2"/>
          <a:stretch>
            <a:fillRect/>
          </a:stretch>
        </p:blipFill>
        <p:spPr>
          <a:xfrm>
            <a:off x="7638213" y="236764"/>
            <a:ext cx="6698254" cy="3983543"/>
          </a:xfrm>
          <a:prstGeom prst="rect">
            <a:avLst/>
          </a:prstGeom>
        </p:spPr>
      </p:pic>
      <p:sp>
        <p:nvSpPr>
          <p:cNvPr id="7" name="Rounded Rectangle 6">
            <a:extLst>
              <a:ext uri="{FF2B5EF4-FFF2-40B4-BE49-F238E27FC236}">
                <a16:creationId xmlns:a16="http://schemas.microsoft.com/office/drawing/2014/main" id="{9EEBBA1B-6431-BA4B-955D-D244B1671D59}"/>
              </a:ext>
            </a:extLst>
          </p:cNvPr>
          <p:cNvSpPr/>
          <p:nvPr/>
        </p:nvSpPr>
        <p:spPr>
          <a:xfrm>
            <a:off x="7908053" y="984738"/>
            <a:ext cx="6169688" cy="381838"/>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5AB681E-5A98-4643-9586-E08F923E3F69}"/>
              </a:ext>
            </a:extLst>
          </p:cNvPr>
          <p:cNvCxnSpPr>
            <a:stCxn id="5" idx="3"/>
            <a:endCxn id="7" idx="1"/>
          </p:cNvCxnSpPr>
          <p:nvPr/>
        </p:nvCxnSpPr>
        <p:spPr>
          <a:xfrm flipV="1">
            <a:off x="7315199" y="1175657"/>
            <a:ext cx="592854" cy="6010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6C773F4F-3FAE-E745-9345-F0829482A279}"/>
              </a:ext>
            </a:extLst>
          </p:cNvPr>
          <p:cNvSpPr/>
          <p:nvPr/>
        </p:nvSpPr>
        <p:spPr>
          <a:xfrm>
            <a:off x="185894" y="6005969"/>
            <a:ext cx="14258611" cy="16303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support </a:t>
            </a:r>
            <a:r>
              <a:rPr lang="en-IN" dirty="0">
                <a:solidFill>
                  <a:srgbClr val="FFFF00"/>
                </a:solidFill>
              </a:rPr>
              <a:t>count</a:t>
            </a:r>
            <a:r>
              <a:rPr lang="en-IN" dirty="0"/>
              <a:t> and </a:t>
            </a:r>
            <a:r>
              <a:rPr lang="en-IN" dirty="0" err="1">
                <a:solidFill>
                  <a:srgbClr val="FFFF00"/>
                </a:solidFill>
              </a:rPr>
              <a:t>for_each</a:t>
            </a:r>
            <a:r>
              <a:rPr lang="en-IN" dirty="0">
                <a:solidFill>
                  <a:srgbClr val="FFFF00"/>
                </a:solidFill>
              </a:rPr>
              <a:t> </a:t>
            </a:r>
            <a:r>
              <a:rPr lang="en-IN" dirty="0"/>
              <a:t>meta-arguments as defined for managed resources, with the </a:t>
            </a:r>
            <a:r>
              <a:rPr lang="en-IN" dirty="0">
                <a:solidFill>
                  <a:srgbClr val="FFFF00"/>
                </a:solidFill>
              </a:rPr>
              <a:t>same syntax and </a:t>
            </a:r>
            <a:r>
              <a:rPr lang="en-IN" dirty="0" err="1">
                <a:solidFill>
                  <a:srgbClr val="FFFF00"/>
                </a:solidFill>
              </a:rPr>
              <a:t>behavior</a:t>
            </a:r>
            <a:r>
              <a:rPr lang="en-IN" dirty="0">
                <a:solidFill>
                  <a:srgbClr val="FFFF00"/>
                </a:solidFill>
              </a:rPr>
              <a:t>.</a:t>
            </a:r>
          </a:p>
          <a:p>
            <a:r>
              <a:rPr lang="en-IN" dirty="0"/>
              <a:t>Each instance will </a:t>
            </a:r>
            <a:r>
              <a:rPr lang="en-IN" dirty="0">
                <a:solidFill>
                  <a:srgbClr val="FFFF00"/>
                </a:solidFill>
              </a:rPr>
              <a:t>separately read </a:t>
            </a:r>
            <a:r>
              <a:rPr lang="en-IN" dirty="0"/>
              <a:t>from its data source with its own variant of the constraint arguments, producing an </a:t>
            </a:r>
            <a:r>
              <a:rPr lang="en-IN" dirty="0">
                <a:solidFill>
                  <a:srgbClr val="FFFF00"/>
                </a:solidFill>
              </a:rPr>
              <a:t>indexed result</a:t>
            </a:r>
            <a:r>
              <a:rPr lang="en-IN" dirty="0"/>
              <a:t>.</a:t>
            </a:r>
            <a:endParaRPr lang="en-US" dirty="0"/>
          </a:p>
        </p:txBody>
      </p:sp>
      <p:sp>
        <p:nvSpPr>
          <p:cNvPr id="11" name="Rounded Rectangle 10">
            <a:extLst>
              <a:ext uri="{FF2B5EF4-FFF2-40B4-BE49-F238E27FC236}">
                <a16:creationId xmlns:a16="http://schemas.microsoft.com/office/drawing/2014/main" id="{04433B7E-8BC0-B548-B97E-7A1A5D0463CC}"/>
              </a:ext>
            </a:extLst>
          </p:cNvPr>
          <p:cNvSpPr/>
          <p:nvPr/>
        </p:nvSpPr>
        <p:spPr>
          <a:xfrm>
            <a:off x="190918" y="4312431"/>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resources support the </a:t>
            </a:r>
            <a:r>
              <a:rPr lang="en-US" dirty="0">
                <a:solidFill>
                  <a:srgbClr val="FFFF00"/>
                </a:solidFill>
              </a:rPr>
              <a:t>provider</a:t>
            </a:r>
            <a:r>
              <a:rPr lang="en-US" dirty="0"/>
              <a:t> meta-argument as defined for managed resources, with the </a:t>
            </a:r>
            <a:r>
              <a:rPr lang="en-US" dirty="0">
                <a:solidFill>
                  <a:srgbClr val="FFFF00"/>
                </a:solidFill>
              </a:rPr>
              <a:t>same syntax and behavior</a:t>
            </a:r>
            <a:r>
              <a:rPr lang="en-US" dirty="0"/>
              <a:t>.</a:t>
            </a:r>
          </a:p>
        </p:txBody>
      </p:sp>
      <p:sp>
        <p:nvSpPr>
          <p:cNvPr id="12" name="Rounded Rectangle 11">
            <a:extLst>
              <a:ext uri="{FF2B5EF4-FFF2-40B4-BE49-F238E27FC236}">
                <a16:creationId xmlns:a16="http://schemas.microsoft.com/office/drawing/2014/main" id="{C2C5A00E-746E-D443-92D8-08AAB4DEBDB6}"/>
              </a:ext>
            </a:extLst>
          </p:cNvPr>
          <p:cNvSpPr/>
          <p:nvPr/>
        </p:nvSpPr>
        <p:spPr>
          <a:xfrm>
            <a:off x="190918" y="5159200"/>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a:t>
            </a:r>
            <a:r>
              <a:rPr lang="en-IN" dirty="0">
                <a:solidFill>
                  <a:srgbClr val="FF0000"/>
                </a:solidFill>
              </a:rPr>
              <a:t>do not currently have </a:t>
            </a:r>
            <a:r>
              <a:rPr lang="en-IN" dirty="0"/>
              <a:t>any customization settings available for their </a:t>
            </a:r>
            <a:r>
              <a:rPr lang="en-IN" dirty="0">
                <a:solidFill>
                  <a:srgbClr val="FFFF00"/>
                </a:solidFill>
              </a:rPr>
              <a:t>lifecycle</a:t>
            </a:r>
            <a:r>
              <a:rPr lang="en-IN" dirty="0"/>
              <a:t>, but the lifecycle nested block is </a:t>
            </a:r>
            <a:r>
              <a:rPr lang="en-IN" dirty="0">
                <a:solidFill>
                  <a:srgbClr val="FFFF00"/>
                </a:solidFill>
              </a:rPr>
              <a:t>reserved</a:t>
            </a:r>
            <a:r>
              <a:rPr lang="en-IN" dirty="0"/>
              <a:t> in case any are added in future versions.</a:t>
            </a:r>
            <a:endParaRPr lang="en-US" dirty="0"/>
          </a:p>
        </p:txBody>
      </p:sp>
      <p:sp>
        <p:nvSpPr>
          <p:cNvPr id="13" name="Oval 12">
            <a:extLst>
              <a:ext uri="{FF2B5EF4-FFF2-40B4-BE49-F238E27FC236}">
                <a16:creationId xmlns:a16="http://schemas.microsoft.com/office/drawing/2014/main" id="{B57F0EE3-F654-7949-A720-0BE81C8B1BBA}"/>
              </a:ext>
            </a:extLst>
          </p:cNvPr>
          <p:cNvSpPr/>
          <p:nvPr/>
        </p:nvSpPr>
        <p:spPr>
          <a:xfrm>
            <a:off x="1322092" y="2789349"/>
            <a:ext cx="5510787" cy="11574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 for </a:t>
            </a:r>
            <a:r>
              <a:rPr lang="en-US" sz="3000" dirty="0" err="1"/>
              <a:t>Datasources</a:t>
            </a:r>
            <a:endParaRPr lang="en-US" sz="3000" dirty="0"/>
          </a:p>
        </p:txBody>
      </p:sp>
    </p:spTree>
    <p:extLst>
      <p:ext uri="{BB962C8B-B14F-4D97-AF65-F5344CB8AC3E}">
        <p14:creationId xmlns:p14="http://schemas.microsoft.com/office/powerpoint/2010/main" val="1660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2" grpId="0" animBg="1"/>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B050"/>
                </a:solidFill>
              </a:rPr>
              <a:t>Introduction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537440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AF57AF-98D7-5446-8049-CD1D4BB4148D}"/>
              </a:ext>
            </a:extLst>
          </p:cNvPr>
          <p:cNvSpPr/>
          <p:nvPr/>
        </p:nvSpPr>
        <p:spPr>
          <a:xfrm>
            <a:off x="493375"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Remote</a:t>
            </a:r>
          </a:p>
          <a:p>
            <a:pPr algn="ctr"/>
            <a:r>
              <a:rPr lang="en-US" sz="4500" dirty="0">
                <a:solidFill>
                  <a:srgbClr val="FFFF00"/>
                </a:solidFill>
              </a:rPr>
              <a:t>State</a:t>
            </a:r>
          </a:p>
          <a:p>
            <a:pPr algn="ctr"/>
            <a:r>
              <a:rPr lang="en-US" sz="4500" dirty="0">
                <a:solidFill>
                  <a:srgbClr val="FFFF00"/>
                </a:solidFill>
              </a:rPr>
              <a:t>Storage</a:t>
            </a:r>
          </a:p>
        </p:txBody>
      </p:sp>
      <p:sp>
        <p:nvSpPr>
          <p:cNvPr id="7" name="Oval 6">
            <a:extLst>
              <a:ext uri="{FF2B5EF4-FFF2-40B4-BE49-F238E27FC236}">
                <a16:creationId xmlns:a16="http://schemas.microsoft.com/office/drawing/2014/main" id="{3800E199-9FE8-D746-8A96-68EAF491CF54}"/>
              </a:ext>
            </a:extLst>
          </p:cNvPr>
          <p:cNvSpPr/>
          <p:nvPr/>
        </p:nvSpPr>
        <p:spPr>
          <a:xfrm>
            <a:off x="7908053"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Commands</a:t>
            </a:r>
          </a:p>
          <a:p>
            <a:pPr algn="ctr"/>
            <a:r>
              <a:rPr lang="en-US" sz="4500" dirty="0">
                <a:solidFill>
                  <a:srgbClr val="FFFF00"/>
                </a:solidFill>
              </a:rPr>
              <a:t>from</a:t>
            </a:r>
          </a:p>
          <a:p>
            <a:pPr algn="ctr"/>
            <a:r>
              <a:rPr lang="en-US" sz="4500" dirty="0">
                <a:solidFill>
                  <a:srgbClr val="FFFF00"/>
                </a:solidFill>
              </a:rPr>
              <a:t>State</a:t>
            </a:r>
          </a:p>
          <a:p>
            <a:pPr algn="ctr"/>
            <a:r>
              <a:rPr lang="en-US" sz="4500" dirty="0">
                <a:solidFill>
                  <a:srgbClr val="FFFF00"/>
                </a:solidFill>
              </a:rPr>
              <a:t>Perspective</a:t>
            </a:r>
          </a:p>
          <a:p>
            <a:pPr algn="ctr"/>
            <a:endParaRPr lang="en-US" sz="4500" dirty="0"/>
          </a:p>
        </p:txBody>
      </p:sp>
      <p:sp>
        <p:nvSpPr>
          <p:cNvPr id="10" name="Rounded Rectangle 9">
            <a:extLst>
              <a:ext uri="{FF2B5EF4-FFF2-40B4-BE49-F238E27FC236}">
                <a16:creationId xmlns:a16="http://schemas.microsoft.com/office/drawing/2014/main" id="{B626E982-0E12-DA4E-B2AB-F834320B9217}"/>
              </a:ext>
            </a:extLst>
          </p:cNvPr>
          <p:cNvSpPr/>
          <p:nvPr/>
        </p:nvSpPr>
        <p:spPr>
          <a:xfrm>
            <a:off x="493375" y="391886"/>
            <a:ext cx="13603458" cy="13263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Tree>
    <p:extLst>
      <p:ext uri="{BB962C8B-B14F-4D97-AF65-F5344CB8AC3E}">
        <p14:creationId xmlns:p14="http://schemas.microsoft.com/office/powerpoint/2010/main" val="268747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a16="http://schemas.microsoft.com/office/drawing/2014/main" id="{47F0E247-F6F9-3748-9181-295991E7F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a16="http://schemas.microsoft.com/office/drawing/2014/main" id="{F5E2F23C-5516-E348-AD85-2F82C85DF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Tree>
    <p:extLst>
      <p:ext uri="{BB962C8B-B14F-4D97-AF65-F5344CB8AC3E}">
        <p14:creationId xmlns:p14="http://schemas.microsoft.com/office/powerpoint/2010/main" val="3809979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a16="http://schemas.microsoft.com/office/drawing/2014/main" id="{0AB7F235-31A4-6D44-90F1-897C61CA8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Tree>
    <p:extLst>
      <p:ext uri="{BB962C8B-B14F-4D97-AF65-F5344CB8AC3E}">
        <p14:creationId xmlns:p14="http://schemas.microsoft.com/office/powerpoint/2010/main" val="19674358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97257660-A2DF-9446-AD75-4A5EDF78B9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Tree>
    <p:extLst>
      <p:ext uri="{BB962C8B-B14F-4D97-AF65-F5344CB8AC3E}">
        <p14:creationId xmlns:p14="http://schemas.microsoft.com/office/powerpoint/2010/main" val="203779214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2.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F2D375-1062-4EE6-861C-05377A63E4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352788</TotalTime>
  <Words>6280</Words>
  <Application>Microsoft Office PowerPoint</Application>
  <PresentationFormat>Custom</PresentationFormat>
  <Paragraphs>1035</Paragraphs>
  <Slides>120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Arial</vt:lpstr>
      <vt:lpstr>Calibri</vt:lpstr>
      <vt:lpstr>Gill Sans MT</vt:lpstr>
      <vt:lpstr>Gallery</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Terraform Language Basics – Configuration Syntax</vt:lpstr>
      <vt:lpstr>Resource Syntax</vt:lpstr>
      <vt:lpstr>Resource Behavior</vt:lpstr>
      <vt:lpstr>Terraform  State</vt:lpstr>
      <vt:lpstr>Desired &amp; Current Terraform States</vt:lpstr>
      <vt:lpstr>Resource Meta-Arguments</vt:lpstr>
      <vt:lpstr>Use case: What are we going implement?</vt:lpstr>
      <vt:lpstr>Usecase-1: for_each Maps</vt:lpstr>
      <vt:lpstr>Usecase-2: for_each Set of Strings (toset)</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Resource Meta-Arguments</vt:lpstr>
      <vt:lpstr>Resource Meta-Arguments</vt:lpstr>
      <vt:lpstr>PowerPoint Presentation</vt:lpstr>
      <vt:lpstr>Resource Meta-Arguments – depends_on</vt:lpstr>
      <vt:lpstr>Use case: What are we going implement?</vt:lpstr>
      <vt:lpstr>PowerPoint Presentation</vt:lpstr>
      <vt:lpstr>Resource Meta-Arguments – count</vt:lpstr>
      <vt:lpstr>Use case: What are we going implement?</vt:lpstr>
      <vt:lpstr>PowerPoint Presentation</vt:lpstr>
      <vt:lpstr>Resource Meta-Arguments – for_each</vt:lpstr>
      <vt:lpstr>Usecase-1: for_each Maps</vt:lpstr>
      <vt:lpstr>Usecase-2: for_each Set of Strings (toset)</vt:lpstr>
      <vt:lpstr>PowerPoint Presentation</vt:lpstr>
      <vt:lpstr>PowerPoint Presentation</vt:lpstr>
      <vt:lpstr>PowerPoint Presentation</vt:lpstr>
      <vt:lpstr>PowerPoint Presentation</vt:lpstr>
      <vt:lpstr>Terraform Input Variables</vt:lpstr>
      <vt:lpstr>Terraform Variables – Output Values</vt:lpstr>
      <vt:lpstr>Terraform Variables – Local Values</vt:lpstr>
      <vt:lpstr>PowerPoint Presentation</vt:lpstr>
      <vt:lpstr>Terraform Input Variables</vt:lpstr>
      <vt:lpstr>PowerPoint Presentation</vt:lpstr>
      <vt:lpstr>Terraform Variables – Output Values</vt:lpstr>
      <vt:lpstr>Terraform Variables  Output Values</vt:lpstr>
      <vt:lpstr>Terraform Variables -  Output Values</vt:lpstr>
      <vt:lpstr>PowerPoint Presentation</vt:lpstr>
      <vt:lpstr>Terraform Variables – Local Values</vt:lpstr>
      <vt:lpstr>Terraform Variables – Local Values</vt:lpstr>
      <vt:lpstr>PowerPoint Presentation</vt:lpstr>
      <vt:lpstr>Terraform Datasources</vt:lpstr>
      <vt:lpstr>Terraform Datasources</vt:lpstr>
      <vt:lpstr>PowerPoint Presentation</vt:lpstr>
      <vt:lpstr>PowerPoint Presentation</vt:lpstr>
      <vt:lpstr>What is Terraform Backend ?</vt:lpstr>
      <vt:lpstr>Local State File</vt:lpstr>
      <vt:lpstr>PowerPoint Presentation</vt:lpstr>
      <vt:lpstr>Terraform Remote State File with State Locking</vt:lpstr>
      <vt:lpstr>Terraform Commands – State Perspective</vt:lpstr>
      <vt:lpstr>PowerPoint Presentation</vt:lpstr>
      <vt:lpstr>What is Terraform Backend ?</vt:lpstr>
      <vt:lpstr>Local State File</vt:lpstr>
      <vt:lpstr>PowerPoint Presentation</vt:lpstr>
      <vt:lpstr>Terraform Remote State File with State Locking</vt:lpstr>
      <vt:lpstr>PowerPoint Presentation</vt:lpstr>
      <vt:lpstr>Terraform Backends</vt:lpstr>
      <vt:lpstr>Terraform Backends</vt:lpstr>
      <vt:lpstr>Terraform Backends</vt:lpstr>
      <vt:lpstr>Terraform Workspace Commands</vt:lpstr>
      <vt:lpstr>PowerPoint Presentation</vt:lpstr>
      <vt:lpstr>Terraform Provisioners</vt:lpstr>
      <vt:lpstr>Types of Provisioners</vt:lpstr>
      <vt:lpstr>Connection Block</vt:lpstr>
      <vt:lpstr>File Provisioner</vt:lpstr>
      <vt:lpstr>local-exec Provisioner</vt:lpstr>
      <vt:lpstr>remote-exec Provisioner</vt:lpstr>
      <vt:lpstr>Null-Resource &amp; Provisioners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Vikash Verma</cp:lastModifiedBy>
  <cp:revision>1160</cp:revision>
  <dcterms:created xsi:type="dcterms:W3CDTF">2019-11-12T03:20:49Z</dcterms:created>
  <dcterms:modified xsi:type="dcterms:W3CDTF">2021-10-13T22:30:06Z</dcterms:modified>
</cp:coreProperties>
</file>